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0" r:id="rId2"/>
    <p:sldMasterId id="2147483691" r:id="rId3"/>
    <p:sldMasterId id="2147483705" r:id="rId4"/>
    <p:sldMasterId id="2147483719" r:id="rId5"/>
    <p:sldMasterId id="2147483733" r:id="rId6"/>
    <p:sldMasterId id="2147483767" r:id="rId7"/>
  </p:sldMasterIdLst>
  <p:notesMasterIdLst>
    <p:notesMasterId r:id="rId24"/>
  </p:notesMasterIdLst>
  <p:sldIdLst>
    <p:sldId id="261" r:id="rId8"/>
    <p:sldId id="2147376988" r:id="rId9"/>
    <p:sldId id="2147376977" r:id="rId10"/>
    <p:sldId id="2147376978" r:id="rId11"/>
    <p:sldId id="2147376970" r:id="rId12"/>
    <p:sldId id="2147376986" r:id="rId13"/>
    <p:sldId id="2147376982" r:id="rId14"/>
    <p:sldId id="2147376987" r:id="rId15"/>
    <p:sldId id="2147376983" r:id="rId16"/>
    <p:sldId id="2147376989" r:id="rId17"/>
    <p:sldId id="2147376985" r:id="rId18"/>
    <p:sldId id="299" r:id="rId19"/>
    <p:sldId id="2147376980" r:id="rId20"/>
    <p:sldId id="2147376984" r:id="rId21"/>
    <p:sldId id="2147376972" r:id="rId22"/>
    <p:sldId id="2147376990" r:id="rId2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ktion till användare" id="{731DC2E6-82BE-4329-879F-8AD90E79FE60}">
          <p14:sldIdLst/>
        </p14:section>
        <p14:section name="Din presentation börjar här" id="{E18F753C-ED3F-48FF-B5C4-1984A5287F6B}">
          <p14:sldIdLst>
            <p14:sldId id="261"/>
            <p14:sldId id="2147376988"/>
            <p14:sldId id="2147376977"/>
            <p14:sldId id="2147376978"/>
            <p14:sldId id="2147376970"/>
            <p14:sldId id="2147376986"/>
            <p14:sldId id="2147376982"/>
            <p14:sldId id="2147376987"/>
            <p14:sldId id="2147376983"/>
            <p14:sldId id="2147376989"/>
            <p14:sldId id="2147376985"/>
            <p14:sldId id="299"/>
            <p14:sldId id="2147376980"/>
            <p14:sldId id="2147376984"/>
            <p14:sldId id="2147376972"/>
            <p14:sldId id="2147376990"/>
          </p14:sldIdLst>
        </p14:section>
        <p14:section name="Extra bilder att visa" id="{534D27FC-2F40-4337-8D6E-8AA5868E2FCF}">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5"/>
    <a:srgbClr val="4B4B4B"/>
    <a:srgbClr val="5B1F78"/>
    <a:srgbClr val="A90074"/>
    <a:srgbClr val="00733B"/>
    <a:srgbClr val="D7DBF2"/>
    <a:srgbClr val="DAE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33E580-D0F7-42A4-9D79-4CDEF7450583}" v="519" dt="2024-04-17T13:34:41.93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3" autoAdjust="0"/>
    <p:restoredTop sz="72335" autoAdjust="0"/>
  </p:normalViewPr>
  <p:slideViewPr>
    <p:cSldViewPr snapToGrid="0">
      <p:cViewPr varScale="1">
        <p:scale>
          <a:sx n="48" d="100"/>
          <a:sy n="48" d="100"/>
        </p:scale>
        <p:origin x="612" y="36"/>
      </p:cViewPr>
      <p:guideLst>
        <p:guide orient="horz" pos="2160"/>
        <p:guide pos="3840"/>
      </p:guideLst>
    </p:cSldViewPr>
  </p:slideViewPr>
  <p:outlineViewPr>
    <p:cViewPr>
      <p:scale>
        <a:sx n="33" d="100"/>
        <a:sy n="33" d="100"/>
      </p:scale>
      <p:origin x="0" y="-4224"/>
    </p:cViewPr>
    <p:sldLst>
      <p:sld r:id="rId1" collapse="1"/>
    </p:sldLst>
  </p:outlineViewPr>
  <p:notesTextViewPr>
    <p:cViewPr>
      <p:scale>
        <a:sx n="1" d="1"/>
        <a:sy n="1" d="1"/>
      </p:scale>
      <p:origin x="0" y="0"/>
    </p:cViewPr>
  </p:notesTextViewPr>
  <p:sorterViewPr>
    <p:cViewPr varScale="1">
      <p:scale>
        <a:sx n="1" d="1"/>
        <a:sy n="1" d="1"/>
      </p:scale>
      <p:origin x="0" y="-47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5/10/relationships/revisionInfo" Target="revisionInfo.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sson Anou" userId="290c9863-11c3-41df-a31b-32ac1f12d1b6" providerId="ADAL" clId="{C25EF34B-EAA7-4CE4-9164-48468A0D7ADC}"/>
    <pc:docChg chg="custSel addSld delSld modSld modSection">
      <pc:chgData name="Persson Anou" userId="290c9863-11c3-41df-a31b-32ac1f12d1b6" providerId="ADAL" clId="{C25EF34B-EAA7-4CE4-9164-48468A0D7ADC}" dt="2024-04-10T07:05:02.003" v="503" actId="20577"/>
      <pc:docMkLst>
        <pc:docMk/>
      </pc:docMkLst>
      <pc:sldChg chg="del">
        <pc:chgData name="Persson Anou" userId="290c9863-11c3-41df-a31b-32ac1f12d1b6" providerId="ADAL" clId="{C25EF34B-EAA7-4CE4-9164-48468A0D7ADC}" dt="2024-04-10T07:04:38.343" v="465" actId="47"/>
        <pc:sldMkLst>
          <pc:docMk/>
          <pc:sldMk cId="644180447" sldId="302"/>
        </pc:sldMkLst>
      </pc:sldChg>
      <pc:sldChg chg="modNotesTx">
        <pc:chgData name="Persson Anou" userId="290c9863-11c3-41df-a31b-32ac1f12d1b6" providerId="ADAL" clId="{C25EF34B-EAA7-4CE4-9164-48468A0D7ADC}" dt="2024-04-10T06:57:02.799" v="110" actId="20577"/>
        <pc:sldMkLst>
          <pc:docMk/>
          <pc:sldMk cId="3726336160" sldId="2147376964"/>
        </pc:sldMkLst>
      </pc:sldChg>
      <pc:sldChg chg="addSp delSp modSp mod">
        <pc:chgData name="Persson Anou" userId="290c9863-11c3-41df-a31b-32ac1f12d1b6" providerId="ADAL" clId="{C25EF34B-EAA7-4CE4-9164-48468A0D7ADC}" dt="2024-04-09T16:39:43.801" v="2" actId="6549"/>
        <pc:sldMkLst>
          <pc:docMk/>
          <pc:sldMk cId="3315083452" sldId="2147376981"/>
        </pc:sldMkLst>
        <pc:spChg chg="mod">
          <ac:chgData name="Persson Anou" userId="290c9863-11c3-41df-a31b-32ac1f12d1b6" providerId="ADAL" clId="{C25EF34B-EAA7-4CE4-9164-48468A0D7ADC}" dt="2024-04-09T16:39:43.801" v="2" actId="6549"/>
          <ac:spMkLst>
            <pc:docMk/>
            <pc:sldMk cId="3315083452" sldId="2147376981"/>
            <ac:spMk id="2" creationId="{6FE75412-A664-0C4C-CC58-237C335B0F9A}"/>
          </ac:spMkLst>
        </pc:spChg>
        <pc:spChg chg="mod">
          <ac:chgData name="Persson Anou" userId="290c9863-11c3-41df-a31b-32ac1f12d1b6" providerId="ADAL" clId="{C25EF34B-EAA7-4CE4-9164-48468A0D7ADC}" dt="2024-04-09T16:39:29.083" v="1" actId="26606"/>
          <ac:spMkLst>
            <pc:docMk/>
            <pc:sldMk cId="3315083452" sldId="2147376981"/>
            <ac:spMk id="3" creationId="{78425570-ADB1-C494-004E-8EB531A9305C}"/>
          </ac:spMkLst>
        </pc:spChg>
        <pc:spChg chg="del">
          <ac:chgData name="Persson Anou" userId="290c9863-11c3-41df-a31b-32ac1f12d1b6" providerId="ADAL" clId="{C25EF34B-EAA7-4CE4-9164-48468A0D7ADC}" dt="2024-04-09T16:39:27.080" v="0"/>
          <ac:spMkLst>
            <pc:docMk/>
            <pc:sldMk cId="3315083452" sldId="2147376981"/>
            <ac:spMk id="4" creationId="{350EA898-0A65-D9D1-00E7-3BA18FD08A2F}"/>
          </ac:spMkLst>
        </pc:spChg>
        <pc:picChg chg="add mod">
          <ac:chgData name="Persson Anou" userId="290c9863-11c3-41df-a31b-32ac1f12d1b6" providerId="ADAL" clId="{C25EF34B-EAA7-4CE4-9164-48468A0D7ADC}" dt="2024-04-09T16:39:29.083" v="1" actId="26606"/>
          <ac:picMkLst>
            <pc:docMk/>
            <pc:sldMk cId="3315083452" sldId="2147376981"/>
            <ac:picMk id="5" creationId="{602DCB48-D4A6-C910-72AA-4A561778FEA9}"/>
          </ac:picMkLst>
        </pc:picChg>
      </pc:sldChg>
      <pc:sldChg chg="modSp new mod modNotesTx">
        <pc:chgData name="Persson Anou" userId="290c9863-11c3-41df-a31b-32ac1f12d1b6" providerId="ADAL" clId="{C25EF34B-EAA7-4CE4-9164-48468A0D7ADC}" dt="2024-04-10T07:05:02.003" v="503" actId="20577"/>
        <pc:sldMkLst>
          <pc:docMk/>
          <pc:sldMk cId="1013356795" sldId="2147376984"/>
        </pc:sldMkLst>
        <pc:spChg chg="mod">
          <ac:chgData name="Persson Anou" userId="290c9863-11c3-41df-a31b-32ac1f12d1b6" providerId="ADAL" clId="{C25EF34B-EAA7-4CE4-9164-48468A0D7ADC}" dt="2024-04-10T06:57:35.308" v="128" actId="20577"/>
          <ac:spMkLst>
            <pc:docMk/>
            <pc:sldMk cId="1013356795" sldId="2147376984"/>
            <ac:spMk id="2" creationId="{7068DD32-52DC-61BC-F9A3-9D386C00EE29}"/>
          </ac:spMkLst>
        </pc:spChg>
        <pc:spChg chg="mod">
          <ac:chgData name="Persson Anou" userId="290c9863-11c3-41df-a31b-32ac1f12d1b6" providerId="ADAL" clId="{C25EF34B-EAA7-4CE4-9164-48468A0D7ADC}" dt="2024-04-10T07:02:07.101" v="443" actId="113"/>
          <ac:spMkLst>
            <pc:docMk/>
            <pc:sldMk cId="1013356795" sldId="2147376984"/>
            <ac:spMk id="3" creationId="{225FD86F-BF5E-9B5E-4C49-3E74F8613896}"/>
          </ac:spMkLst>
        </pc:spChg>
      </pc:sldChg>
    </pc:docChg>
  </pc:docChgLst>
  <pc:docChgLst>
    <pc:chgData name="Persson Anou" userId="290c9863-11c3-41df-a31b-32ac1f12d1b6" providerId="ADAL" clId="{2FB44DEC-3AD9-4256-AA30-6932F6C3FCC2}"/>
    <pc:docChg chg="modSld">
      <pc:chgData name="Persson Anou" userId="290c9863-11c3-41df-a31b-32ac1f12d1b6" providerId="ADAL" clId="{2FB44DEC-3AD9-4256-AA30-6932F6C3FCC2}" dt="2024-04-17T13:48:42.236" v="78" actId="6549"/>
      <pc:docMkLst>
        <pc:docMk/>
      </pc:docMkLst>
      <pc:sldChg chg="modSp mod modNotesTx">
        <pc:chgData name="Persson Anou" userId="290c9863-11c3-41df-a31b-32ac1f12d1b6" providerId="ADAL" clId="{2FB44DEC-3AD9-4256-AA30-6932F6C3FCC2}" dt="2024-04-17T13:48:42.236" v="78" actId="6549"/>
        <pc:sldMkLst>
          <pc:docMk/>
          <pc:sldMk cId="4237446571" sldId="2147376972"/>
        </pc:sldMkLst>
        <pc:spChg chg="mod">
          <ac:chgData name="Persson Anou" userId="290c9863-11c3-41df-a31b-32ac1f12d1b6" providerId="ADAL" clId="{2FB44DEC-3AD9-4256-AA30-6932F6C3FCC2}" dt="2024-04-17T13:45:17.326" v="22" actId="20577"/>
          <ac:spMkLst>
            <pc:docMk/>
            <pc:sldMk cId="4237446571" sldId="2147376972"/>
            <ac:spMk id="3" creationId="{D0C94095-6C47-C17E-91BD-7C8EF3DB8651}"/>
          </ac:spMkLst>
        </pc:spChg>
      </pc:sldChg>
      <pc:sldChg chg="modSp mod">
        <pc:chgData name="Persson Anou" userId="290c9863-11c3-41df-a31b-32ac1f12d1b6" providerId="ADAL" clId="{2FB44DEC-3AD9-4256-AA30-6932F6C3FCC2}" dt="2024-04-17T13:44:16.311" v="0" actId="113"/>
        <pc:sldMkLst>
          <pc:docMk/>
          <pc:sldMk cId="2385044337" sldId="2147376977"/>
        </pc:sldMkLst>
        <pc:spChg chg="mod">
          <ac:chgData name="Persson Anou" userId="290c9863-11c3-41df-a31b-32ac1f12d1b6" providerId="ADAL" clId="{2FB44DEC-3AD9-4256-AA30-6932F6C3FCC2}" dt="2024-04-17T13:44:16.311" v="0" actId="113"/>
          <ac:spMkLst>
            <pc:docMk/>
            <pc:sldMk cId="2385044337" sldId="2147376977"/>
            <ac:spMk id="2" creationId="{BA6B4303-7940-5F42-8525-44E2C1FA08EF}"/>
          </ac:spMkLst>
        </pc:spChg>
      </pc:sldChg>
      <pc:sldChg chg="modSp mod">
        <pc:chgData name="Persson Anou" userId="290c9863-11c3-41df-a31b-32ac1f12d1b6" providerId="ADAL" clId="{2FB44DEC-3AD9-4256-AA30-6932F6C3FCC2}" dt="2024-04-17T13:44:21.410" v="1" actId="113"/>
        <pc:sldMkLst>
          <pc:docMk/>
          <pc:sldMk cId="1053244947" sldId="2147376978"/>
        </pc:sldMkLst>
        <pc:spChg chg="mod">
          <ac:chgData name="Persson Anou" userId="290c9863-11c3-41df-a31b-32ac1f12d1b6" providerId="ADAL" clId="{2FB44DEC-3AD9-4256-AA30-6932F6C3FCC2}" dt="2024-04-17T13:44:21.410" v="1" actId="113"/>
          <ac:spMkLst>
            <pc:docMk/>
            <pc:sldMk cId="1053244947" sldId="2147376978"/>
            <ac:spMk id="2" creationId="{05A51EFF-DE2E-3AFD-76F8-2F2BD5C72377}"/>
          </ac:spMkLst>
        </pc:spChg>
      </pc:sldChg>
      <pc:sldChg chg="modSp mod">
        <pc:chgData name="Persson Anou" userId="290c9863-11c3-41df-a31b-32ac1f12d1b6" providerId="ADAL" clId="{2FB44DEC-3AD9-4256-AA30-6932F6C3FCC2}" dt="2024-04-17T13:44:59.896" v="19" actId="20577"/>
        <pc:sldMkLst>
          <pc:docMk/>
          <pc:sldMk cId="2482106203" sldId="2147376980"/>
        </pc:sldMkLst>
        <pc:spChg chg="mod">
          <ac:chgData name="Persson Anou" userId="290c9863-11c3-41df-a31b-32ac1f12d1b6" providerId="ADAL" clId="{2FB44DEC-3AD9-4256-AA30-6932F6C3FCC2}" dt="2024-04-17T13:44:59.896" v="19" actId="20577"/>
          <ac:spMkLst>
            <pc:docMk/>
            <pc:sldMk cId="2482106203" sldId="2147376980"/>
            <ac:spMk id="3" creationId="{62234356-A9B4-A2E6-D94C-D416FB215112}"/>
          </ac:spMkLst>
        </pc:spChg>
      </pc:sldChg>
      <pc:sldChg chg="modSp mod modNotesTx">
        <pc:chgData name="Persson Anou" userId="290c9863-11c3-41df-a31b-32ac1f12d1b6" providerId="ADAL" clId="{2FB44DEC-3AD9-4256-AA30-6932F6C3FCC2}" dt="2024-04-17T13:48:26.044" v="45" actId="20577"/>
        <pc:sldMkLst>
          <pc:docMk/>
          <pc:sldMk cId="1013356795" sldId="2147376984"/>
        </pc:sldMkLst>
        <pc:spChg chg="mod">
          <ac:chgData name="Persson Anou" userId="290c9863-11c3-41df-a31b-32ac1f12d1b6" providerId="ADAL" clId="{2FB44DEC-3AD9-4256-AA30-6932F6C3FCC2}" dt="2024-04-17T13:45:06.249" v="20" actId="20577"/>
          <ac:spMkLst>
            <pc:docMk/>
            <pc:sldMk cId="1013356795" sldId="2147376984"/>
            <ac:spMk id="6" creationId="{D68C3F53-58B7-9CF5-3CA2-1B7B806C002D}"/>
          </ac:spMkLst>
        </pc:spChg>
        <pc:spChg chg="mod">
          <ac:chgData name="Persson Anou" userId="290c9863-11c3-41df-a31b-32ac1f12d1b6" providerId="ADAL" clId="{2FB44DEC-3AD9-4256-AA30-6932F6C3FCC2}" dt="2024-04-17T13:45:10.123" v="21" actId="20577"/>
          <ac:spMkLst>
            <pc:docMk/>
            <pc:sldMk cId="1013356795" sldId="2147376984"/>
            <ac:spMk id="7" creationId="{DE5FBAB2-21EE-4AB2-F0B2-EBE126040A04}"/>
          </ac:spMkLst>
        </pc:spChg>
      </pc:sldChg>
      <pc:sldChg chg="modNotesTx">
        <pc:chgData name="Persson Anou" userId="290c9863-11c3-41df-a31b-32ac1f12d1b6" providerId="ADAL" clId="{2FB44DEC-3AD9-4256-AA30-6932F6C3FCC2}" dt="2024-04-17T13:45:32.103" v="23" actId="6549"/>
        <pc:sldMkLst>
          <pc:docMk/>
          <pc:sldMk cId="136552935" sldId="2147376988"/>
        </pc:sldMkLst>
      </pc:sldChg>
      <pc:sldChg chg="modNotesTx">
        <pc:chgData name="Persson Anou" userId="290c9863-11c3-41df-a31b-32ac1f12d1b6" providerId="ADAL" clId="{2FB44DEC-3AD9-4256-AA30-6932F6C3FCC2}" dt="2024-04-17T13:47:07.017" v="29" actId="20577"/>
        <pc:sldMkLst>
          <pc:docMk/>
          <pc:sldMk cId="1786237362" sldId="2147376989"/>
        </pc:sldMkLst>
      </pc:sldChg>
    </pc:docChg>
  </pc:docChgLst>
  <pc:docChgLst>
    <pc:chgData name="Rylander, Marie" userId="07de5b6e-67e5-4b6b-a646-2decdfde00fc" providerId="ADAL" clId="{3533E580-D0F7-42A4-9D79-4CDEF7450583}"/>
    <pc:docChg chg="undo redo custSel addSld delSld modSld sldOrd modSection modShowInfo">
      <pc:chgData name="Rylander, Marie" userId="07de5b6e-67e5-4b6b-a646-2decdfde00fc" providerId="ADAL" clId="{3533E580-D0F7-42A4-9D79-4CDEF7450583}" dt="2024-04-17T13:35:01.470" v="1742" actId="962"/>
      <pc:docMkLst>
        <pc:docMk/>
      </pc:docMkLst>
      <pc:sldChg chg="addSp modSp mod modClrScheme chgLayout">
        <pc:chgData name="Rylander, Marie" userId="07de5b6e-67e5-4b6b-a646-2decdfde00fc" providerId="ADAL" clId="{3533E580-D0F7-42A4-9D79-4CDEF7450583}" dt="2024-04-11T15:36:16.158" v="291" actId="122"/>
        <pc:sldMkLst>
          <pc:docMk/>
          <pc:sldMk cId="300325376" sldId="261"/>
        </pc:sldMkLst>
        <pc:spChg chg="add mod">
          <ac:chgData name="Rylander, Marie" userId="07de5b6e-67e5-4b6b-a646-2decdfde00fc" providerId="ADAL" clId="{3533E580-D0F7-42A4-9D79-4CDEF7450583}" dt="2024-04-11T15:36:16.158" v="291" actId="122"/>
          <ac:spMkLst>
            <pc:docMk/>
            <pc:sldMk cId="300325376" sldId="261"/>
            <ac:spMk id="2" creationId="{B320682E-021B-17D6-E61D-E6CA216BF607}"/>
          </ac:spMkLst>
        </pc:spChg>
      </pc:sldChg>
      <pc:sldChg chg="del">
        <pc:chgData name="Rylander, Marie" userId="07de5b6e-67e5-4b6b-a646-2decdfde00fc" providerId="ADAL" clId="{3533E580-D0F7-42A4-9D79-4CDEF7450583}" dt="2024-04-11T14:16:28.431" v="46" actId="47"/>
        <pc:sldMkLst>
          <pc:docMk/>
          <pc:sldMk cId="708007280" sldId="262"/>
        </pc:sldMkLst>
      </pc:sldChg>
      <pc:sldChg chg="addSp delSp modSp mod modClrScheme modAnim chgLayout">
        <pc:chgData name="Rylander, Marie" userId="07de5b6e-67e5-4b6b-a646-2decdfde00fc" providerId="ADAL" clId="{3533E580-D0F7-42A4-9D79-4CDEF7450583}" dt="2024-04-17T13:18:19.574" v="1674" actId="13244"/>
        <pc:sldMkLst>
          <pc:docMk/>
          <pc:sldMk cId="2961618859" sldId="299"/>
        </pc:sldMkLst>
        <pc:spChg chg="mod ord">
          <ac:chgData name="Rylander, Marie" userId="07de5b6e-67e5-4b6b-a646-2decdfde00fc" providerId="ADAL" clId="{3533E580-D0F7-42A4-9D79-4CDEF7450583}" dt="2024-04-17T13:18:19.574" v="1674" actId="13244"/>
          <ac:spMkLst>
            <pc:docMk/>
            <pc:sldMk cId="2961618859" sldId="299"/>
            <ac:spMk id="2" creationId="{FF27B645-03AF-4D36-8056-E0057E4560EA}"/>
          </ac:spMkLst>
        </pc:spChg>
        <pc:spChg chg="mod ord">
          <ac:chgData name="Rylander, Marie" userId="07de5b6e-67e5-4b6b-a646-2decdfde00fc" providerId="ADAL" clId="{3533E580-D0F7-42A4-9D79-4CDEF7450583}" dt="2024-04-17T12:12:50.793" v="1535" actId="14100"/>
          <ac:spMkLst>
            <pc:docMk/>
            <pc:sldMk cId="2961618859" sldId="299"/>
            <ac:spMk id="3" creationId="{4CA34566-3178-4807-AD51-284A5FF8995B}"/>
          </ac:spMkLst>
        </pc:spChg>
        <pc:spChg chg="add del mod ord">
          <ac:chgData name="Rylander, Marie" userId="07de5b6e-67e5-4b6b-a646-2decdfde00fc" providerId="ADAL" clId="{3533E580-D0F7-42A4-9D79-4CDEF7450583}" dt="2024-04-17T12:11:32.558" v="1452" actId="478"/>
          <ac:spMkLst>
            <pc:docMk/>
            <pc:sldMk cId="2961618859" sldId="299"/>
            <ac:spMk id="4" creationId="{08E355A2-4BF0-0A0B-E6B6-AD17C36E4C13}"/>
          </ac:spMkLst>
        </pc:spChg>
        <pc:spChg chg="del">
          <ac:chgData name="Rylander, Marie" userId="07de5b6e-67e5-4b6b-a646-2decdfde00fc" providerId="ADAL" clId="{3533E580-D0F7-42A4-9D79-4CDEF7450583}" dt="2024-04-11T15:34:58.485" v="265" actId="478"/>
          <ac:spMkLst>
            <pc:docMk/>
            <pc:sldMk cId="2961618859" sldId="299"/>
            <ac:spMk id="4" creationId="{703E3FE0-D63B-4E7F-9991-3BDA2D00354F}"/>
          </ac:spMkLst>
        </pc:spChg>
        <pc:spChg chg="add del mod ord">
          <ac:chgData name="Rylander, Marie" userId="07de5b6e-67e5-4b6b-a646-2decdfde00fc" providerId="ADAL" clId="{3533E580-D0F7-42A4-9D79-4CDEF7450583}" dt="2024-04-11T18:12:52.210" v="801" actId="700"/>
          <ac:spMkLst>
            <pc:docMk/>
            <pc:sldMk cId="2961618859" sldId="299"/>
            <ac:spMk id="5" creationId="{71F4A9B8-F9D8-E626-C730-E8ABDE52FC14}"/>
          </ac:spMkLst>
        </pc:spChg>
        <pc:spChg chg="del">
          <ac:chgData name="Rylander, Marie" userId="07de5b6e-67e5-4b6b-a646-2decdfde00fc" providerId="ADAL" clId="{3533E580-D0F7-42A4-9D79-4CDEF7450583}" dt="2024-04-11T15:35:06.373" v="266" actId="478"/>
          <ac:spMkLst>
            <pc:docMk/>
            <pc:sldMk cId="2961618859" sldId="299"/>
            <ac:spMk id="6" creationId="{9C5EE62D-8C50-434E-B82C-FAEBAD624226}"/>
          </ac:spMkLst>
        </pc:spChg>
        <pc:spChg chg="mod">
          <ac:chgData name="Rylander, Marie" userId="07de5b6e-67e5-4b6b-a646-2decdfde00fc" providerId="ADAL" clId="{3533E580-D0F7-42A4-9D79-4CDEF7450583}" dt="2024-04-17T12:18:49.637" v="1550" actId="164"/>
          <ac:spMkLst>
            <pc:docMk/>
            <pc:sldMk cId="2961618859" sldId="299"/>
            <ac:spMk id="10" creationId="{9FF14BBB-E336-55A1-3BA8-B71DD2B289FB}"/>
          </ac:spMkLst>
        </pc:spChg>
        <pc:spChg chg="mod">
          <ac:chgData name="Rylander, Marie" userId="07de5b6e-67e5-4b6b-a646-2decdfde00fc" providerId="ADAL" clId="{3533E580-D0F7-42A4-9D79-4CDEF7450583}" dt="2024-04-17T12:18:49.637" v="1550" actId="164"/>
          <ac:spMkLst>
            <pc:docMk/>
            <pc:sldMk cId="2961618859" sldId="299"/>
            <ac:spMk id="11" creationId="{6DF6A04D-1E28-61BE-3102-12EA36B8AD21}"/>
          </ac:spMkLst>
        </pc:spChg>
        <pc:spChg chg="mod">
          <ac:chgData name="Rylander, Marie" userId="07de5b6e-67e5-4b6b-a646-2decdfde00fc" providerId="ADAL" clId="{3533E580-D0F7-42A4-9D79-4CDEF7450583}" dt="2024-04-17T12:18:49.637" v="1550" actId="164"/>
          <ac:spMkLst>
            <pc:docMk/>
            <pc:sldMk cId="2961618859" sldId="299"/>
            <ac:spMk id="12" creationId="{A55261EF-4C0A-BD56-6E42-B0D985BDADC0}"/>
          </ac:spMkLst>
        </pc:spChg>
        <pc:spChg chg="mod">
          <ac:chgData name="Rylander, Marie" userId="07de5b6e-67e5-4b6b-a646-2decdfde00fc" providerId="ADAL" clId="{3533E580-D0F7-42A4-9D79-4CDEF7450583}" dt="2024-04-17T12:18:49.637" v="1550" actId="164"/>
          <ac:spMkLst>
            <pc:docMk/>
            <pc:sldMk cId="2961618859" sldId="299"/>
            <ac:spMk id="13" creationId="{31F19285-70B8-7D38-53B0-84BCB7EAE1A6}"/>
          </ac:spMkLst>
        </pc:spChg>
        <pc:grpChg chg="del mod">
          <ac:chgData name="Rylander, Marie" userId="07de5b6e-67e5-4b6b-a646-2decdfde00fc" providerId="ADAL" clId="{3533E580-D0F7-42A4-9D79-4CDEF7450583}" dt="2024-04-17T12:18:39.722" v="1548" actId="27803"/>
          <ac:grpSpMkLst>
            <pc:docMk/>
            <pc:sldMk cId="2961618859" sldId="299"/>
            <ac:grpSpMk id="9" creationId="{AD6ABE26-BD8E-490E-6448-7687A0418804}"/>
          </ac:grpSpMkLst>
        </pc:grpChg>
        <pc:grpChg chg="add mod">
          <ac:chgData name="Rylander, Marie" userId="07de5b6e-67e5-4b6b-a646-2decdfde00fc" providerId="ADAL" clId="{3533E580-D0F7-42A4-9D79-4CDEF7450583}" dt="2024-04-17T12:31:30.576" v="1635" actId="962"/>
          <ac:grpSpMkLst>
            <pc:docMk/>
            <pc:sldMk cId="2961618859" sldId="299"/>
            <ac:grpSpMk id="14" creationId="{0C754561-8677-11B3-1777-7C1C159ABB06}"/>
          </ac:grpSpMkLst>
        </pc:grpChg>
        <pc:picChg chg="add del mod">
          <ac:chgData name="Rylander, Marie" userId="07de5b6e-67e5-4b6b-a646-2decdfde00fc" providerId="ADAL" clId="{3533E580-D0F7-42A4-9D79-4CDEF7450583}" dt="2024-04-17T12:18:39.722" v="1548" actId="27803"/>
          <ac:picMkLst>
            <pc:docMk/>
            <pc:sldMk cId="2961618859" sldId="299"/>
            <ac:picMk id="6" creationId="{B692F24A-4FD3-21D7-600C-1A66F939C446}"/>
          </ac:picMkLst>
        </pc:picChg>
        <pc:picChg chg="add del mod">
          <ac:chgData name="Rylander, Marie" userId="07de5b6e-67e5-4b6b-a646-2decdfde00fc" providerId="ADAL" clId="{3533E580-D0F7-42A4-9D79-4CDEF7450583}" dt="2024-04-17T12:16:42.895" v="1544" actId="478"/>
          <ac:picMkLst>
            <pc:docMk/>
            <pc:sldMk cId="2961618859" sldId="299"/>
            <ac:picMk id="8" creationId="{C25DE5D0-2945-CE5D-003D-A24D3F2FF577}"/>
          </ac:picMkLst>
        </pc:picChg>
      </pc:sldChg>
      <pc:sldChg chg="addSp delSp modSp del mod setBg modClrScheme chgLayout">
        <pc:chgData name="Rylander, Marie" userId="07de5b6e-67e5-4b6b-a646-2decdfde00fc" providerId="ADAL" clId="{3533E580-D0F7-42A4-9D79-4CDEF7450583}" dt="2024-04-11T18:12:22.789" v="796" actId="47"/>
        <pc:sldMkLst>
          <pc:docMk/>
          <pc:sldMk cId="3726336160" sldId="2147376964"/>
        </pc:sldMkLst>
        <pc:spChg chg="mod ord">
          <ac:chgData name="Rylander, Marie" userId="07de5b6e-67e5-4b6b-a646-2decdfde00fc" providerId="ADAL" clId="{3533E580-D0F7-42A4-9D79-4CDEF7450583}" dt="2024-04-11T18:11:22.976" v="793" actId="14100"/>
          <ac:spMkLst>
            <pc:docMk/>
            <pc:sldMk cId="3726336160" sldId="2147376964"/>
            <ac:spMk id="2" creationId="{CC6404E7-8344-C96B-E70B-4DB42295CA2B}"/>
          </ac:spMkLst>
        </pc:spChg>
        <pc:spChg chg="add del mod">
          <ac:chgData name="Rylander, Marie" userId="07de5b6e-67e5-4b6b-a646-2decdfde00fc" providerId="ADAL" clId="{3533E580-D0F7-42A4-9D79-4CDEF7450583}" dt="2024-04-11T15:38:35.905" v="308" actId="478"/>
          <ac:spMkLst>
            <pc:docMk/>
            <pc:sldMk cId="3726336160" sldId="2147376964"/>
            <ac:spMk id="4" creationId="{C0D93EF8-169B-06B2-2238-949EE5066F85}"/>
          </ac:spMkLst>
        </pc:spChg>
        <pc:spChg chg="add del mod ord">
          <ac:chgData name="Rylander, Marie" userId="07de5b6e-67e5-4b6b-a646-2decdfde00fc" providerId="ADAL" clId="{3533E580-D0F7-42A4-9D79-4CDEF7450583}" dt="2024-04-11T15:45:57.973" v="414" actId="478"/>
          <ac:spMkLst>
            <pc:docMk/>
            <pc:sldMk cId="3726336160" sldId="2147376964"/>
            <ac:spMk id="6" creationId="{DAF33F39-8E7E-BC50-9C88-AC75FF646257}"/>
          </ac:spMkLst>
        </pc:spChg>
        <pc:spChg chg="add del mod ord">
          <ac:chgData name="Rylander, Marie" userId="07de5b6e-67e5-4b6b-a646-2decdfde00fc" providerId="ADAL" clId="{3533E580-D0F7-42A4-9D79-4CDEF7450583}" dt="2024-04-11T15:46:26.261" v="418" actId="478"/>
          <ac:spMkLst>
            <pc:docMk/>
            <pc:sldMk cId="3726336160" sldId="2147376964"/>
            <ac:spMk id="7" creationId="{FA153207-40BE-E018-0B78-157583670F05}"/>
          </ac:spMkLst>
        </pc:spChg>
        <pc:spChg chg="add del mod ord">
          <ac:chgData name="Rylander, Marie" userId="07de5b6e-67e5-4b6b-a646-2decdfde00fc" providerId="ADAL" clId="{3533E580-D0F7-42A4-9D79-4CDEF7450583}" dt="2024-04-11T15:46:25.023" v="417" actId="478"/>
          <ac:spMkLst>
            <pc:docMk/>
            <pc:sldMk cId="3726336160" sldId="2147376964"/>
            <ac:spMk id="8" creationId="{6E23C3DD-A7AD-8D13-5ECC-4F517F1631D0}"/>
          </ac:spMkLst>
        </pc:spChg>
        <pc:spChg chg="add del mod">
          <ac:chgData name="Rylander, Marie" userId="07de5b6e-67e5-4b6b-a646-2decdfde00fc" providerId="ADAL" clId="{3533E580-D0F7-42A4-9D79-4CDEF7450583}" dt="2024-04-11T17:58:22.312" v="675" actId="478"/>
          <ac:spMkLst>
            <pc:docMk/>
            <pc:sldMk cId="3726336160" sldId="2147376964"/>
            <ac:spMk id="11" creationId="{1F5EDDA2-6E9C-0EEC-358D-E33AF29B79B8}"/>
          </ac:spMkLst>
        </pc:spChg>
        <pc:picChg chg="del mod">
          <ac:chgData name="Rylander, Marie" userId="07de5b6e-67e5-4b6b-a646-2decdfde00fc" providerId="ADAL" clId="{3533E580-D0F7-42A4-9D79-4CDEF7450583}" dt="2024-04-11T15:38:33.956" v="307" actId="478"/>
          <ac:picMkLst>
            <pc:docMk/>
            <pc:sldMk cId="3726336160" sldId="2147376964"/>
            <ac:picMk id="5" creationId="{62D7DD3D-A850-877E-8D8B-8FB022737FC2}"/>
          </ac:picMkLst>
        </pc:picChg>
        <pc:picChg chg="add del mod ord modCrop">
          <ac:chgData name="Rylander, Marie" userId="07de5b6e-67e5-4b6b-a646-2decdfde00fc" providerId="ADAL" clId="{3533E580-D0F7-42A4-9D79-4CDEF7450583}" dt="2024-04-11T18:11:54.625" v="795" actId="1076"/>
          <ac:picMkLst>
            <pc:docMk/>
            <pc:sldMk cId="3726336160" sldId="2147376964"/>
            <ac:picMk id="10" creationId="{36E00497-25C7-FF2B-8D75-7BA519CDA124}"/>
          </ac:picMkLst>
        </pc:picChg>
      </pc:sldChg>
      <pc:sldChg chg="addSp delSp modSp del mod modClrScheme delAnim chgLayout">
        <pc:chgData name="Rylander, Marie" userId="07de5b6e-67e5-4b6b-a646-2decdfde00fc" providerId="ADAL" clId="{3533E580-D0F7-42A4-9D79-4CDEF7450583}" dt="2024-04-17T12:23:21.987" v="1601" actId="47"/>
        <pc:sldMkLst>
          <pc:docMk/>
          <pc:sldMk cId="2388031885" sldId="2147376966"/>
        </pc:sldMkLst>
        <pc:spChg chg="mod ord">
          <ac:chgData name="Rylander, Marie" userId="07de5b6e-67e5-4b6b-a646-2decdfde00fc" providerId="ADAL" clId="{3533E580-D0F7-42A4-9D79-4CDEF7450583}" dt="2024-04-17T12:06:18.473" v="1448" actId="700"/>
          <ac:spMkLst>
            <pc:docMk/>
            <pc:sldMk cId="2388031885" sldId="2147376966"/>
            <ac:spMk id="2" creationId="{F654AB82-3DF7-BFE3-98AF-6BA7455E4965}"/>
          </ac:spMkLst>
        </pc:spChg>
        <pc:spChg chg="del mod ord">
          <ac:chgData name="Rylander, Marie" userId="07de5b6e-67e5-4b6b-a646-2decdfde00fc" providerId="ADAL" clId="{3533E580-D0F7-42A4-9D79-4CDEF7450583}" dt="2024-04-11T18:23:43.379" v="868" actId="478"/>
          <ac:spMkLst>
            <pc:docMk/>
            <pc:sldMk cId="2388031885" sldId="2147376966"/>
            <ac:spMk id="3" creationId="{05F15216-A35D-52D1-449F-3A7706768A00}"/>
          </ac:spMkLst>
        </pc:spChg>
        <pc:spChg chg="add mod ord">
          <ac:chgData name="Rylander, Marie" userId="07de5b6e-67e5-4b6b-a646-2decdfde00fc" providerId="ADAL" clId="{3533E580-D0F7-42A4-9D79-4CDEF7450583}" dt="2024-04-17T12:06:27.128" v="1450" actId="1076"/>
          <ac:spMkLst>
            <pc:docMk/>
            <pc:sldMk cId="2388031885" sldId="2147376966"/>
            <ac:spMk id="3" creationId="{E172F125-6F59-E5CC-FF5A-94139A0CE913}"/>
          </ac:spMkLst>
        </pc:spChg>
        <pc:spChg chg="add del mod ord">
          <ac:chgData name="Rylander, Marie" userId="07de5b6e-67e5-4b6b-a646-2decdfde00fc" providerId="ADAL" clId="{3533E580-D0F7-42A4-9D79-4CDEF7450583}" dt="2024-04-17T12:06:32.910" v="1451" actId="478"/>
          <ac:spMkLst>
            <pc:docMk/>
            <pc:sldMk cId="2388031885" sldId="2147376966"/>
            <ac:spMk id="4" creationId="{DC36B4EF-0681-7ABC-54BD-F3060E055715}"/>
          </ac:spMkLst>
        </pc:spChg>
        <pc:spChg chg="add del mod ord">
          <ac:chgData name="Rylander, Marie" userId="07de5b6e-67e5-4b6b-a646-2decdfde00fc" providerId="ADAL" clId="{3533E580-D0F7-42A4-9D79-4CDEF7450583}" dt="2024-04-11T15:45:04.566" v="412" actId="478"/>
          <ac:spMkLst>
            <pc:docMk/>
            <pc:sldMk cId="2388031885" sldId="2147376966"/>
            <ac:spMk id="4" creationId="{F39CB989-A969-FA0B-678B-260626B8B9F4}"/>
          </ac:spMkLst>
        </pc:spChg>
        <pc:spChg chg="add del mod ord">
          <ac:chgData name="Rylander, Marie" userId="07de5b6e-67e5-4b6b-a646-2decdfde00fc" providerId="ADAL" clId="{3533E580-D0F7-42A4-9D79-4CDEF7450583}" dt="2024-04-11T15:45:08.029" v="413" actId="478"/>
          <ac:spMkLst>
            <pc:docMk/>
            <pc:sldMk cId="2388031885" sldId="2147376966"/>
            <ac:spMk id="5" creationId="{1691E3EB-7CEB-6906-B525-A5083B8787DB}"/>
          </ac:spMkLst>
        </pc:spChg>
        <pc:spChg chg="add del mod">
          <ac:chgData name="Rylander, Marie" userId="07de5b6e-67e5-4b6b-a646-2decdfde00fc" providerId="ADAL" clId="{3533E580-D0F7-42A4-9D79-4CDEF7450583}" dt="2024-04-11T18:23:45.540" v="869" actId="478"/>
          <ac:spMkLst>
            <pc:docMk/>
            <pc:sldMk cId="2388031885" sldId="2147376966"/>
            <ac:spMk id="8" creationId="{EF76D35F-2459-8DFC-6415-6B537C2403FE}"/>
          </ac:spMkLst>
        </pc:spChg>
        <pc:graphicFrameChg chg="add del mod modGraphic">
          <ac:chgData name="Rylander, Marie" userId="07de5b6e-67e5-4b6b-a646-2decdfde00fc" providerId="ADAL" clId="{3533E580-D0F7-42A4-9D79-4CDEF7450583}" dt="2024-04-17T12:04:44.797" v="1439" actId="478"/>
          <ac:graphicFrameMkLst>
            <pc:docMk/>
            <pc:sldMk cId="2388031885" sldId="2147376966"/>
            <ac:graphicFrameMk id="6" creationId="{9B7FD2FC-C3F8-8D5B-BEB2-A35FCC393925}"/>
          </ac:graphicFrameMkLst>
        </pc:graphicFrameChg>
        <pc:graphicFrameChg chg="add del mod modGraphic">
          <ac:chgData name="Rylander, Marie" userId="07de5b6e-67e5-4b6b-a646-2decdfde00fc" providerId="ADAL" clId="{3533E580-D0F7-42A4-9D79-4CDEF7450583}" dt="2024-04-17T12:04:46.768" v="1440" actId="478"/>
          <ac:graphicFrameMkLst>
            <pc:docMk/>
            <pc:sldMk cId="2388031885" sldId="2147376966"/>
            <ac:graphicFrameMk id="9" creationId="{C701C293-07C5-8D65-4073-811A446D7E3D}"/>
          </ac:graphicFrameMkLst>
        </pc:graphicFrameChg>
      </pc:sldChg>
      <pc:sldChg chg="addSp delSp modSp mod setBg modClrScheme chgLayout">
        <pc:chgData name="Rylander, Marie" userId="07de5b6e-67e5-4b6b-a646-2decdfde00fc" providerId="ADAL" clId="{3533E580-D0F7-42A4-9D79-4CDEF7450583}" dt="2024-04-17T11:26:28.247" v="1101" actId="962"/>
        <pc:sldMkLst>
          <pc:docMk/>
          <pc:sldMk cId="4081542774" sldId="2147376970"/>
        </pc:sldMkLst>
        <pc:spChg chg="mod ord">
          <ac:chgData name="Rylander, Marie" userId="07de5b6e-67e5-4b6b-a646-2decdfde00fc" providerId="ADAL" clId="{3533E580-D0F7-42A4-9D79-4CDEF7450583}" dt="2024-04-17T08:47:28.320" v="1004" actId="1076"/>
          <ac:spMkLst>
            <pc:docMk/>
            <pc:sldMk cId="4081542774" sldId="2147376970"/>
            <ac:spMk id="2" creationId="{1DCEBDCF-7B58-9656-64F4-4C6C71EC8593}"/>
          </ac:spMkLst>
        </pc:spChg>
        <pc:spChg chg="mod ord">
          <ac:chgData name="Rylander, Marie" userId="07de5b6e-67e5-4b6b-a646-2decdfde00fc" providerId="ADAL" clId="{3533E580-D0F7-42A4-9D79-4CDEF7450583}" dt="2024-04-17T08:47:24.520" v="1003" actId="1076"/>
          <ac:spMkLst>
            <pc:docMk/>
            <pc:sldMk cId="4081542774" sldId="2147376970"/>
            <ac:spMk id="3" creationId="{01FF63F9-DD8C-FE0A-53CE-AEE595E97CE2}"/>
          </ac:spMkLst>
        </pc:spChg>
        <pc:spChg chg="del mod topLvl">
          <ac:chgData name="Rylander, Marie" userId="07de5b6e-67e5-4b6b-a646-2decdfde00fc" providerId="ADAL" clId="{3533E580-D0F7-42A4-9D79-4CDEF7450583}" dt="2024-04-11T14:27:06.792" v="109" actId="478"/>
          <ac:spMkLst>
            <pc:docMk/>
            <pc:sldMk cId="4081542774" sldId="2147376970"/>
            <ac:spMk id="6" creationId="{AB0C5B58-16B3-6B83-0382-16693C09DBC8}"/>
          </ac:spMkLst>
        </pc:spChg>
        <pc:spChg chg="del mod topLvl">
          <ac:chgData name="Rylander, Marie" userId="07de5b6e-67e5-4b6b-a646-2decdfde00fc" providerId="ADAL" clId="{3533E580-D0F7-42A4-9D79-4CDEF7450583}" dt="2024-04-11T15:33:50.706" v="260" actId="478"/>
          <ac:spMkLst>
            <pc:docMk/>
            <pc:sldMk cId="4081542774" sldId="2147376970"/>
            <ac:spMk id="7" creationId="{E13A91C3-65D4-8504-2CE0-02FF404A4BD1}"/>
          </ac:spMkLst>
        </pc:spChg>
        <pc:spChg chg="mod ord topLvl modCrop">
          <ac:chgData name="Rylander, Marie" userId="07de5b6e-67e5-4b6b-a646-2decdfde00fc" providerId="ADAL" clId="{3533E580-D0F7-42A4-9D79-4CDEF7450583}" dt="2024-04-17T08:47:43.120" v="1005" actId="1076"/>
          <ac:spMkLst>
            <pc:docMk/>
            <pc:sldMk cId="4081542774" sldId="2147376970"/>
            <ac:spMk id="9" creationId="{619AC5FC-896E-DD49-B56E-7474A94F307B}"/>
          </ac:spMkLst>
        </pc:spChg>
        <pc:spChg chg="del mod topLvl">
          <ac:chgData name="Rylander, Marie" userId="07de5b6e-67e5-4b6b-a646-2decdfde00fc" providerId="ADAL" clId="{3533E580-D0F7-42A4-9D79-4CDEF7450583}" dt="2024-04-11T15:33:49.232" v="259" actId="478"/>
          <ac:spMkLst>
            <pc:docMk/>
            <pc:sldMk cId="4081542774" sldId="2147376970"/>
            <ac:spMk id="11" creationId="{6448CA22-4C49-25A9-6628-FBB6D2019023}"/>
          </ac:spMkLst>
        </pc:spChg>
        <pc:spChg chg="del mod topLvl">
          <ac:chgData name="Rylander, Marie" userId="07de5b6e-67e5-4b6b-a646-2decdfde00fc" providerId="ADAL" clId="{3533E580-D0F7-42A4-9D79-4CDEF7450583}" dt="2024-04-11T14:27:06.122" v="107" actId="478"/>
          <ac:spMkLst>
            <pc:docMk/>
            <pc:sldMk cId="4081542774" sldId="2147376970"/>
            <ac:spMk id="13" creationId="{04B7FD1F-C9A1-F509-9A62-AC83DD282779}"/>
          </ac:spMkLst>
        </pc:spChg>
        <pc:spChg chg="del mod topLvl">
          <ac:chgData name="Rylander, Marie" userId="07de5b6e-67e5-4b6b-a646-2decdfde00fc" providerId="ADAL" clId="{3533E580-D0F7-42A4-9D79-4CDEF7450583}" dt="2024-04-11T15:33:48.369" v="258" actId="478"/>
          <ac:spMkLst>
            <pc:docMk/>
            <pc:sldMk cId="4081542774" sldId="2147376970"/>
            <ac:spMk id="14" creationId="{560674F8-2CED-FFDD-4CDD-E787F92D0328}"/>
          </ac:spMkLst>
        </pc:spChg>
        <pc:spChg chg="del mod topLvl">
          <ac:chgData name="Rylander, Marie" userId="07de5b6e-67e5-4b6b-a646-2decdfde00fc" providerId="ADAL" clId="{3533E580-D0F7-42A4-9D79-4CDEF7450583}" dt="2024-04-11T14:27:05.492" v="106" actId="478"/>
          <ac:spMkLst>
            <pc:docMk/>
            <pc:sldMk cId="4081542774" sldId="2147376970"/>
            <ac:spMk id="15" creationId="{6DDB7D32-55E3-3C80-25DE-98032E544F60}"/>
          </ac:spMkLst>
        </pc:spChg>
        <pc:spChg chg="del mod topLvl">
          <ac:chgData name="Rylander, Marie" userId="07de5b6e-67e5-4b6b-a646-2decdfde00fc" providerId="ADAL" clId="{3533E580-D0F7-42A4-9D79-4CDEF7450583}" dt="2024-04-11T15:33:21.256" v="253" actId="478"/>
          <ac:spMkLst>
            <pc:docMk/>
            <pc:sldMk cId="4081542774" sldId="2147376970"/>
            <ac:spMk id="16" creationId="{5CED4417-8474-697F-8877-4070B96BAA7D}"/>
          </ac:spMkLst>
        </pc:spChg>
        <pc:spChg chg="add mod ord modCrop">
          <ac:chgData name="Rylander, Marie" userId="07de5b6e-67e5-4b6b-a646-2decdfde00fc" providerId="ADAL" clId="{3533E580-D0F7-42A4-9D79-4CDEF7450583}" dt="2024-04-17T08:47:17.076" v="1001" actId="164"/>
          <ac:spMkLst>
            <pc:docMk/>
            <pc:sldMk cId="4081542774" sldId="2147376970"/>
            <ac:spMk id="17" creationId="{EA8A7BD5-6114-F043-3E7E-6AE31D94B8D6}"/>
          </ac:spMkLst>
        </pc:spChg>
        <pc:spChg chg="add mod ord">
          <ac:chgData name="Rylander, Marie" userId="07de5b6e-67e5-4b6b-a646-2decdfde00fc" providerId="ADAL" clId="{3533E580-D0F7-42A4-9D79-4CDEF7450583}" dt="2024-04-17T08:47:17.076" v="1001" actId="164"/>
          <ac:spMkLst>
            <pc:docMk/>
            <pc:sldMk cId="4081542774" sldId="2147376970"/>
            <ac:spMk id="20" creationId="{828D8CD9-7C41-32FB-DA0F-3A6BF8ADCE7C}"/>
          </ac:spMkLst>
        </pc:spChg>
        <pc:spChg chg="add mod ord modCrop">
          <ac:chgData name="Rylander, Marie" userId="07de5b6e-67e5-4b6b-a646-2decdfde00fc" providerId="ADAL" clId="{3533E580-D0F7-42A4-9D79-4CDEF7450583}" dt="2024-04-17T08:47:17.076" v="1001" actId="164"/>
          <ac:spMkLst>
            <pc:docMk/>
            <pc:sldMk cId="4081542774" sldId="2147376970"/>
            <ac:spMk id="21" creationId="{7AB55916-901C-F751-BEC9-9CE8108EEA4F}"/>
          </ac:spMkLst>
        </pc:spChg>
        <pc:grpChg chg="add mod">
          <ac:chgData name="Rylander, Marie" userId="07de5b6e-67e5-4b6b-a646-2decdfde00fc" providerId="ADAL" clId="{3533E580-D0F7-42A4-9D79-4CDEF7450583}" dt="2024-04-17T11:26:28.247" v="1101" actId="962"/>
          <ac:grpSpMkLst>
            <pc:docMk/>
            <pc:sldMk cId="4081542774" sldId="2147376970"/>
            <ac:grpSpMk id="4" creationId="{2A10745B-E92D-8F61-A6B2-5C6B912BBB1B}"/>
          </ac:grpSpMkLst>
        </pc:grpChg>
        <pc:grpChg chg="del mod">
          <ac:chgData name="Rylander, Marie" userId="07de5b6e-67e5-4b6b-a646-2decdfde00fc" providerId="ADAL" clId="{3533E580-D0F7-42A4-9D79-4CDEF7450583}" dt="2024-04-11T14:27:01.682" v="103" actId="165"/>
          <ac:grpSpMkLst>
            <pc:docMk/>
            <pc:sldMk cId="4081542774" sldId="2147376970"/>
            <ac:grpSpMk id="5" creationId="{C75448E3-88F0-C063-AB59-099B1CDE5EB9}"/>
          </ac:grpSpMkLst>
        </pc:grpChg>
        <pc:grpChg chg="del">
          <ac:chgData name="Rylander, Marie" userId="07de5b6e-67e5-4b6b-a646-2decdfde00fc" providerId="ADAL" clId="{3533E580-D0F7-42A4-9D79-4CDEF7450583}" dt="2024-04-11T14:25:24.004" v="92" actId="165"/>
          <ac:grpSpMkLst>
            <pc:docMk/>
            <pc:sldMk cId="4081542774" sldId="2147376970"/>
            <ac:grpSpMk id="19" creationId="{85F25910-1935-0369-E88F-8A3D4CA7C5CF}"/>
          </ac:grpSpMkLst>
        </pc:grpChg>
        <pc:graphicFrameChg chg="add del mod modGraphic">
          <ac:chgData name="Rylander, Marie" userId="07de5b6e-67e5-4b6b-a646-2decdfde00fc" providerId="ADAL" clId="{3533E580-D0F7-42A4-9D79-4CDEF7450583}" dt="2024-04-11T14:26:39.028" v="99" actId="18245"/>
          <ac:graphicFrameMkLst>
            <pc:docMk/>
            <pc:sldMk cId="4081542774" sldId="2147376970"/>
            <ac:graphicFrameMk id="4" creationId="{F8E3B540-122C-4F44-CB1D-146A445C6816}"/>
          </ac:graphicFrameMkLst>
        </pc:graphicFrameChg>
        <pc:picChg chg="del mod topLvl">
          <ac:chgData name="Rylander, Marie" userId="07de5b6e-67e5-4b6b-a646-2decdfde00fc" providerId="ADAL" clId="{3533E580-D0F7-42A4-9D79-4CDEF7450583}" dt="2024-04-11T14:29:07.158" v="139" actId="478"/>
          <ac:picMkLst>
            <pc:docMk/>
            <pc:sldMk cId="4081542774" sldId="2147376970"/>
            <ac:picMk id="8" creationId="{092522F4-1BD4-F1A5-13C4-8DD16E37E4D0}"/>
          </ac:picMkLst>
        </pc:picChg>
        <pc:picChg chg="del mod topLvl">
          <ac:chgData name="Rylander, Marie" userId="07de5b6e-67e5-4b6b-a646-2decdfde00fc" providerId="ADAL" clId="{3533E580-D0F7-42A4-9D79-4CDEF7450583}" dt="2024-04-11T14:29:04.911" v="136" actId="478"/>
          <ac:picMkLst>
            <pc:docMk/>
            <pc:sldMk cId="4081542774" sldId="2147376970"/>
            <ac:picMk id="10" creationId="{52BC82A9-A0A0-8B65-6B3D-4A0507389974}"/>
          </ac:picMkLst>
        </pc:picChg>
        <pc:picChg chg="del mod topLvl">
          <ac:chgData name="Rylander, Marie" userId="07de5b6e-67e5-4b6b-a646-2decdfde00fc" providerId="ADAL" clId="{3533E580-D0F7-42A4-9D79-4CDEF7450583}" dt="2024-04-11T14:29:06.167" v="138" actId="478"/>
          <ac:picMkLst>
            <pc:docMk/>
            <pc:sldMk cId="4081542774" sldId="2147376970"/>
            <ac:picMk id="12" creationId="{BD3FD976-F88E-E0FD-55B5-40C4976C54B1}"/>
          </ac:picMkLst>
        </pc:picChg>
        <pc:picChg chg="del mod topLvl">
          <ac:chgData name="Rylander, Marie" userId="07de5b6e-67e5-4b6b-a646-2decdfde00fc" providerId="ADAL" clId="{3533E580-D0F7-42A4-9D79-4CDEF7450583}" dt="2024-04-11T14:29:05.765" v="137" actId="478"/>
          <ac:picMkLst>
            <pc:docMk/>
            <pc:sldMk cId="4081542774" sldId="2147376970"/>
            <ac:picMk id="18" creationId="{46568E8E-CC3C-E8F7-1450-488D1A1BE7E4}"/>
          </ac:picMkLst>
        </pc:picChg>
      </pc:sldChg>
      <pc:sldChg chg="modSp mod modClrScheme chgLayout">
        <pc:chgData name="Rylander, Marie" userId="07de5b6e-67e5-4b6b-a646-2decdfde00fc" providerId="ADAL" clId="{3533E580-D0F7-42A4-9D79-4CDEF7450583}" dt="2024-04-11T18:14:16.754" v="812" actId="1076"/>
        <pc:sldMkLst>
          <pc:docMk/>
          <pc:sldMk cId="4237446571" sldId="2147376972"/>
        </pc:sldMkLst>
        <pc:spChg chg="mod ord">
          <ac:chgData name="Rylander, Marie" userId="07de5b6e-67e5-4b6b-a646-2decdfde00fc" providerId="ADAL" clId="{3533E580-D0F7-42A4-9D79-4CDEF7450583}" dt="2024-04-11T18:14:13.163" v="811" actId="14100"/>
          <ac:spMkLst>
            <pc:docMk/>
            <pc:sldMk cId="4237446571" sldId="2147376972"/>
            <ac:spMk id="2" creationId="{39E0878F-E05B-02AC-288D-B2F90FE1487C}"/>
          </ac:spMkLst>
        </pc:spChg>
        <pc:spChg chg="mod ord">
          <ac:chgData name="Rylander, Marie" userId="07de5b6e-67e5-4b6b-a646-2decdfde00fc" providerId="ADAL" clId="{3533E580-D0F7-42A4-9D79-4CDEF7450583}" dt="2024-04-11T18:14:16.754" v="812" actId="1076"/>
          <ac:spMkLst>
            <pc:docMk/>
            <pc:sldMk cId="4237446571" sldId="2147376972"/>
            <ac:spMk id="3" creationId="{D0C94095-6C47-C17E-91BD-7C8EF3DB8651}"/>
          </ac:spMkLst>
        </pc:spChg>
      </pc:sldChg>
      <pc:sldChg chg="modSp mod modClrScheme chgLayout">
        <pc:chgData name="Rylander, Marie" userId="07de5b6e-67e5-4b6b-a646-2decdfde00fc" providerId="ADAL" clId="{3533E580-D0F7-42A4-9D79-4CDEF7450583}" dt="2024-04-17T12:29:13.179" v="1628" actId="2710"/>
        <pc:sldMkLst>
          <pc:docMk/>
          <pc:sldMk cId="2385044337" sldId="2147376977"/>
        </pc:sldMkLst>
        <pc:spChg chg="mod ord">
          <ac:chgData name="Rylander, Marie" userId="07de5b6e-67e5-4b6b-a646-2decdfde00fc" providerId="ADAL" clId="{3533E580-D0F7-42A4-9D79-4CDEF7450583}" dt="2024-04-17T12:25:27.301" v="1612" actId="1076"/>
          <ac:spMkLst>
            <pc:docMk/>
            <pc:sldMk cId="2385044337" sldId="2147376977"/>
            <ac:spMk id="2" creationId="{BA6B4303-7940-5F42-8525-44E2C1FA08EF}"/>
          </ac:spMkLst>
        </pc:spChg>
        <pc:spChg chg="mod ord">
          <ac:chgData name="Rylander, Marie" userId="07de5b6e-67e5-4b6b-a646-2decdfde00fc" providerId="ADAL" clId="{3533E580-D0F7-42A4-9D79-4CDEF7450583}" dt="2024-04-17T12:29:13.179" v="1628" actId="2710"/>
          <ac:spMkLst>
            <pc:docMk/>
            <pc:sldMk cId="2385044337" sldId="2147376977"/>
            <ac:spMk id="3" creationId="{5F43C1C5-19C6-9F46-6F82-8ED7D93350CD}"/>
          </ac:spMkLst>
        </pc:spChg>
      </pc:sldChg>
      <pc:sldChg chg="modSp mod modClrScheme chgLayout">
        <pc:chgData name="Rylander, Marie" userId="07de5b6e-67e5-4b6b-a646-2decdfde00fc" providerId="ADAL" clId="{3533E580-D0F7-42A4-9D79-4CDEF7450583}" dt="2024-04-17T12:29:22.378" v="1629" actId="255"/>
        <pc:sldMkLst>
          <pc:docMk/>
          <pc:sldMk cId="1053244947" sldId="2147376978"/>
        </pc:sldMkLst>
        <pc:spChg chg="mod ord">
          <ac:chgData name="Rylander, Marie" userId="07de5b6e-67e5-4b6b-a646-2decdfde00fc" providerId="ADAL" clId="{3533E580-D0F7-42A4-9D79-4CDEF7450583}" dt="2024-04-17T12:25:36.800" v="1613" actId="1076"/>
          <ac:spMkLst>
            <pc:docMk/>
            <pc:sldMk cId="1053244947" sldId="2147376978"/>
            <ac:spMk id="2" creationId="{05A51EFF-DE2E-3AFD-76F8-2F2BD5C72377}"/>
          </ac:spMkLst>
        </pc:spChg>
        <pc:spChg chg="mod ord">
          <ac:chgData name="Rylander, Marie" userId="07de5b6e-67e5-4b6b-a646-2decdfde00fc" providerId="ADAL" clId="{3533E580-D0F7-42A4-9D79-4CDEF7450583}" dt="2024-04-17T12:29:22.378" v="1629" actId="255"/>
          <ac:spMkLst>
            <pc:docMk/>
            <pc:sldMk cId="1053244947" sldId="2147376978"/>
            <ac:spMk id="3" creationId="{0AEB7E88-2404-DA6D-1066-0B386503F70D}"/>
          </ac:spMkLst>
        </pc:spChg>
      </pc:sldChg>
      <pc:sldChg chg="addSp delSp modSp mod modClrScheme chgLayout">
        <pc:chgData name="Rylander, Marie" userId="07de5b6e-67e5-4b6b-a646-2decdfde00fc" providerId="ADAL" clId="{3533E580-D0F7-42A4-9D79-4CDEF7450583}" dt="2024-04-17T12:32:39.468" v="1670" actId="13244"/>
        <pc:sldMkLst>
          <pc:docMk/>
          <pc:sldMk cId="2482106203" sldId="2147376980"/>
        </pc:sldMkLst>
        <pc:spChg chg="mod ord">
          <ac:chgData name="Rylander, Marie" userId="07de5b6e-67e5-4b6b-a646-2decdfde00fc" providerId="ADAL" clId="{3533E580-D0F7-42A4-9D79-4CDEF7450583}" dt="2024-04-17T12:32:39.468" v="1670" actId="13244"/>
          <ac:spMkLst>
            <pc:docMk/>
            <pc:sldMk cId="2482106203" sldId="2147376980"/>
            <ac:spMk id="2" creationId="{D16E361C-A142-43DD-618C-01BFD6A33486}"/>
          </ac:spMkLst>
        </pc:spChg>
        <pc:spChg chg="mod ord">
          <ac:chgData name="Rylander, Marie" userId="07de5b6e-67e5-4b6b-a646-2decdfde00fc" providerId="ADAL" clId="{3533E580-D0F7-42A4-9D79-4CDEF7450583}" dt="2024-04-17T12:05:43.971" v="1445" actId="27636"/>
          <ac:spMkLst>
            <pc:docMk/>
            <pc:sldMk cId="2482106203" sldId="2147376980"/>
            <ac:spMk id="3" creationId="{62234356-A9B4-A2E6-D94C-D416FB215112}"/>
          </ac:spMkLst>
        </pc:spChg>
        <pc:spChg chg="add del mod ord">
          <ac:chgData name="Rylander, Marie" userId="07de5b6e-67e5-4b6b-a646-2decdfde00fc" providerId="ADAL" clId="{3533E580-D0F7-42A4-9D79-4CDEF7450583}" dt="2024-04-17T12:16:26.079" v="1538" actId="478"/>
          <ac:spMkLst>
            <pc:docMk/>
            <pc:sldMk cId="2482106203" sldId="2147376980"/>
            <ac:spMk id="4" creationId="{B6E551C8-2157-8C2A-C587-6459ACAA0E57}"/>
          </ac:spMkLst>
        </pc:spChg>
        <pc:picChg chg="add mod">
          <ac:chgData name="Rylander, Marie" userId="07de5b6e-67e5-4b6b-a646-2decdfde00fc" providerId="ADAL" clId="{3533E580-D0F7-42A4-9D79-4CDEF7450583}" dt="2024-04-17T12:31:33.489" v="1636" actId="962"/>
          <ac:picMkLst>
            <pc:docMk/>
            <pc:sldMk cId="2482106203" sldId="2147376980"/>
            <ac:picMk id="5" creationId="{3B5CF1C4-6585-6C80-6226-152ECA98ABC2}"/>
          </ac:picMkLst>
        </pc:picChg>
      </pc:sldChg>
      <pc:sldChg chg="addSp delSp modSp del mod setBg modClrScheme chgLayout">
        <pc:chgData name="Rylander, Marie" userId="07de5b6e-67e5-4b6b-a646-2decdfde00fc" providerId="ADAL" clId="{3533E580-D0F7-42A4-9D79-4CDEF7450583}" dt="2024-04-17T11:51:02.108" v="1233" actId="47"/>
        <pc:sldMkLst>
          <pc:docMk/>
          <pc:sldMk cId="3315083452" sldId="2147376981"/>
        </pc:sldMkLst>
        <pc:spChg chg="mod ord">
          <ac:chgData name="Rylander, Marie" userId="07de5b6e-67e5-4b6b-a646-2decdfde00fc" providerId="ADAL" clId="{3533E580-D0F7-42A4-9D79-4CDEF7450583}" dt="2024-04-11T14:19:56.753" v="68" actId="1076"/>
          <ac:spMkLst>
            <pc:docMk/>
            <pc:sldMk cId="3315083452" sldId="2147376981"/>
            <ac:spMk id="2" creationId="{6FE75412-A664-0C4C-CC58-237C335B0F9A}"/>
          </ac:spMkLst>
        </pc:spChg>
        <pc:spChg chg="mod ord">
          <ac:chgData name="Rylander, Marie" userId="07de5b6e-67e5-4b6b-a646-2decdfde00fc" providerId="ADAL" clId="{3533E580-D0F7-42A4-9D79-4CDEF7450583}" dt="2024-04-11T14:19:56.753" v="68" actId="1076"/>
          <ac:spMkLst>
            <pc:docMk/>
            <pc:sldMk cId="3315083452" sldId="2147376981"/>
            <ac:spMk id="3" creationId="{78425570-ADB1-C494-004E-8EB531A9305C}"/>
          </ac:spMkLst>
        </pc:spChg>
        <pc:spChg chg="add del mod">
          <ac:chgData name="Rylander, Marie" userId="07de5b6e-67e5-4b6b-a646-2decdfde00fc" providerId="ADAL" clId="{3533E580-D0F7-42A4-9D79-4CDEF7450583}" dt="2024-04-11T14:14:09.442" v="24" actId="478"/>
          <ac:spMkLst>
            <pc:docMk/>
            <pc:sldMk cId="3315083452" sldId="2147376981"/>
            <ac:spMk id="6" creationId="{683B09C0-E8D4-8AB8-4860-70F915166AEC}"/>
          </ac:spMkLst>
        </pc:spChg>
        <pc:spChg chg="add mod ord">
          <ac:chgData name="Rylander, Marie" userId="07de5b6e-67e5-4b6b-a646-2decdfde00fc" providerId="ADAL" clId="{3533E580-D0F7-42A4-9D79-4CDEF7450583}" dt="2024-04-11T14:23:59.360" v="77" actId="34135"/>
          <ac:spMkLst>
            <pc:docMk/>
            <pc:sldMk cId="3315083452" sldId="2147376981"/>
            <ac:spMk id="7" creationId="{2E631952-A17F-5DF2-1FD4-564D85C7B09C}"/>
          </ac:spMkLst>
        </pc:spChg>
        <pc:picChg chg="del">
          <ac:chgData name="Rylander, Marie" userId="07de5b6e-67e5-4b6b-a646-2decdfde00fc" providerId="ADAL" clId="{3533E580-D0F7-42A4-9D79-4CDEF7450583}" dt="2024-04-11T14:14:07.005" v="23" actId="478"/>
          <ac:picMkLst>
            <pc:docMk/>
            <pc:sldMk cId="3315083452" sldId="2147376981"/>
            <ac:picMk id="5" creationId="{602DCB48-D4A6-C910-72AA-4A561778FEA9}"/>
          </ac:picMkLst>
        </pc:picChg>
      </pc:sldChg>
      <pc:sldChg chg="addSp delSp modSp mod modClrScheme delAnim modAnim chgLayout">
        <pc:chgData name="Rylander, Marie" userId="07de5b6e-67e5-4b6b-a646-2decdfde00fc" providerId="ADAL" clId="{3533E580-D0F7-42A4-9D79-4CDEF7450583}" dt="2024-04-17T12:00:43.366" v="1368" actId="167"/>
        <pc:sldMkLst>
          <pc:docMk/>
          <pc:sldMk cId="3539123119" sldId="2147376982"/>
        </pc:sldMkLst>
        <pc:spChg chg="del mod ord">
          <ac:chgData name="Rylander, Marie" userId="07de5b6e-67e5-4b6b-a646-2decdfde00fc" providerId="ADAL" clId="{3533E580-D0F7-42A4-9D79-4CDEF7450583}" dt="2024-04-17T11:37:02.111" v="1212" actId="478"/>
          <ac:spMkLst>
            <pc:docMk/>
            <pc:sldMk cId="3539123119" sldId="2147376982"/>
            <ac:spMk id="2" creationId="{9776C658-E649-4384-8FCE-ECFB1A69F90C}"/>
          </ac:spMkLst>
        </pc:spChg>
        <pc:spChg chg="add del mod ord">
          <ac:chgData name="Rylander, Marie" userId="07de5b6e-67e5-4b6b-a646-2decdfde00fc" providerId="ADAL" clId="{3533E580-D0F7-42A4-9D79-4CDEF7450583}" dt="2024-04-11T16:26:25.728" v="503" actId="478"/>
          <ac:spMkLst>
            <pc:docMk/>
            <pc:sldMk cId="3539123119" sldId="2147376982"/>
            <ac:spMk id="3" creationId="{294A22C1-78E5-8D29-7A0F-50CF886334CD}"/>
          </ac:spMkLst>
        </pc:spChg>
        <pc:spChg chg="add del mod">
          <ac:chgData name="Rylander, Marie" userId="07de5b6e-67e5-4b6b-a646-2decdfde00fc" providerId="ADAL" clId="{3533E580-D0F7-42A4-9D79-4CDEF7450583}" dt="2024-04-17T11:37:03.941" v="1213" actId="478"/>
          <ac:spMkLst>
            <pc:docMk/>
            <pc:sldMk cId="3539123119" sldId="2147376982"/>
            <ac:spMk id="4" creationId="{D7129778-22F3-BFE0-3B8E-839AF16D91F7}"/>
          </ac:spMkLst>
        </pc:spChg>
        <pc:spChg chg="add del mod">
          <ac:chgData name="Rylander, Marie" userId="07de5b6e-67e5-4b6b-a646-2decdfde00fc" providerId="ADAL" clId="{3533E580-D0F7-42A4-9D79-4CDEF7450583}" dt="2024-04-17T11:37:07.408" v="1215" actId="478"/>
          <ac:spMkLst>
            <pc:docMk/>
            <pc:sldMk cId="3539123119" sldId="2147376982"/>
            <ac:spMk id="7" creationId="{090945FF-1FBB-E761-0D75-820783BB1AED}"/>
          </ac:spMkLst>
        </pc:spChg>
        <pc:spChg chg="add del mod">
          <ac:chgData name="Rylander, Marie" userId="07de5b6e-67e5-4b6b-a646-2decdfde00fc" providerId="ADAL" clId="{3533E580-D0F7-42A4-9D79-4CDEF7450583}" dt="2024-04-11T16:34:02.600" v="529" actId="478"/>
          <ac:spMkLst>
            <pc:docMk/>
            <pc:sldMk cId="3539123119" sldId="2147376982"/>
            <ac:spMk id="7" creationId="{799A96EA-73FF-47C6-18F4-D78F42180C26}"/>
          </ac:spMkLst>
        </pc:spChg>
        <pc:spChg chg="add mod">
          <ac:chgData name="Rylander, Marie" userId="07de5b6e-67e5-4b6b-a646-2decdfde00fc" providerId="ADAL" clId="{3533E580-D0F7-42A4-9D79-4CDEF7450583}" dt="2024-04-17T12:00:43.366" v="1368" actId="167"/>
          <ac:spMkLst>
            <pc:docMk/>
            <pc:sldMk cId="3539123119" sldId="2147376982"/>
            <ac:spMk id="8" creationId="{0AA40023-19C8-FC25-D95F-4362AEDB8B89}"/>
          </ac:spMkLst>
        </pc:spChg>
        <pc:spChg chg="add del mod ord">
          <ac:chgData name="Rylander, Marie" userId="07de5b6e-67e5-4b6b-a646-2decdfde00fc" providerId="ADAL" clId="{3533E580-D0F7-42A4-9D79-4CDEF7450583}" dt="2024-04-11T17:40:28.177" v="607" actId="478"/>
          <ac:spMkLst>
            <pc:docMk/>
            <pc:sldMk cId="3539123119" sldId="2147376982"/>
            <ac:spMk id="8" creationId="{5115FE36-547B-FBBF-3B71-C20203E75625}"/>
          </ac:spMkLst>
        </pc:spChg>
        <pc:spChg chg="del mod ord">
          <ac:chgData name="Rylander, Marie" userId="07de5b6e-67e5-4b6b-a646-2decdfde00fc" providerId="ADAL" clId="{3533E580-D0F7-42A4-9D79-4CDEF7450583}" dt="2024-04-17T11:37:05.715" v="1214" actId="478"/>
          <ac:spMkLst>
            <pc:docMk/>
            <pc:sldMk cId="3539123119" sldId="2147376982"/>
            <ac:spMk id="9" creationId="{9462C973-2DCF-0821-ED95-5A8550F2A768}"/>
          </ac:spMkLst>
        </pc:spChg>
        <pc:spChg chg="del">
          <ac:chgData name="Rylander, Marie" userId="07de5b6e-67e5-4b6b-a646-2decdfde00fc" providerId="ADAL" clId="{3533E580-D0F7-42A4-9D79-4CDEF7450583}" dt="2024-04-11T15:29:36.564" v="199" actId="478"/>
          <ac:spMkLst>
            <pc:docMk/>
            <pc:sldMk cId="3539123119" sldId="2147376982"/>
            <ac:spMk id="11" creationId="{AD4BB3DF-21FF-09FE-7C59-7E0F4FF89EA6}"/>
          </ac:spMkLst>
        </pc:spChg>
        <pc:picChg chg="del mod ord">
          <ac:chgData name="Rylander, Marie" userId="07de5b6e-67e5-4b6b-a646-2decdfde00fc" providerId="ADAL" clId="{3533E580-D0F7-42A4-9D79-4CDEF7450583}" dt="2024-04-11T16:34:00.008" v="528" actId="478"/>
          <ac:picMkLst>
            <pc:docMk/>
            <pc:sldMk cId="3539123119" sldId="2147376982"/>
            <ac:picMk id="4" creationId="{7B0C192A-D869-8600-C922-C001A745091C}"/>
          </ac:picMkLst>
        </pc:picChg>
        <pc:picChg chg="add mod ord">
          <ac:chgData name="Rylander, Marie" userId="07de5b6e-67e5-4b6b-a646-2decdfde00fc" providerId="ADAL" clId="{3533E580-D0F7-42A4-9D79-4CDEF7450583}" dt="2024-04-17T11:33:37.160" v="1190" actId="34136"/>
          <ac:picMkLst>
            <pc:docMk/>
            <pc:sldMk cId="3539123119" sldId="2147376982"/>
            <ac:picMk id="5" creationId="{53D1D998-AF2A-FE6B-3287-9009762FE8E8}"/>
          </ac:picMkLst>
        </pc:picChg>
      </pc:sldChg>
      <pc:sldChg chg="addSp delSp modSp mod modClrScheme modAnim chgLayout modNotesTx">
        <pc:chgData name="Rylander, Marie" userId="07de5b6e-67e5-4b6b-a646-2decdfde00fc" providerId="ADAL" clId="{3533E580-D0F7-42A4-9D79-4CDEF7450583}" dt="2024-04-17T12:01:14.135" v="1425" actId="167"/>
        <pc:sldMkLst>
          <pc:docMk/>
          <pc:sldMk cId="1944736279" sldId="2147376983"/>
        </pc:sldMkLst>
        <pc:spChg chg="del mod ord">
          <ac:chgData name="Rylander, Marie" userId="07de5b6e-67e5-4b6b-a646-2decdfde00fc" providerId="ADAL" clId="{3533E580-D0F7-42A4-9D79-4CDEF7450583}" dt="2024-04-17T11:36:26.025" v="1204" actId="478"/>
          <ac:spMkLst>
            <pc:docMk/>
            <pc:sldMk cId="1944736279" sldId="2147376983"/>
            <ac:spMk id="2" creationId="{9776C658-E649-4384-8FCE-ECFB1A69F90C}"/>
          </ac:spMkLst>
        </pc:spChg>
        <pc:spChg chg="add del mod ord">
          <ac:chgData name="Rylander, Marie" userId="07de5b6e-67e5-4b6b-a646-2decdfde00fc" providerId="ADAL" clId="{3533E580-D0F7-42A4-9D79-4CDEF7450583}" dt="2024-04-17T11:36:26.842" v="1205" actId="478"/>
          <ac:spMkLst>
            <pc:docMk/>
            <pc:sldMk cId="1944736279" sldId="2147376983"/>
            <ac:spMk id="3" creationId="{1F1BDFF8-9A41-17F6-D805-B192AFD77247}"/>
          </ac:spMkLst>
        </pc:spChg>
        <pc:spChg chg="add del mod">
          <ac:chgData name="Rylander, Marie" userId="07de5b6e-67e5-4b6b-a646-2decdfde00fc" providerId="ADAL" clId="{3533E580-D0F7-42A4-9D79-4CDEF7450583}" dt="2024-04-11T13:34:43.351" v="4" actId="478"/>
          <ac:spMkLst>
            <pc:docMk/>
            <pc:sldMk cId="1944736279" sldId="2147376983"/>
            <ac:spMk id="4" creationId="{7DD5B349-BB07-5AE4-5996-440E4EE60307}"/>
          </ac:spMkLst>
        </pc:spChg>
        <pc:spChg chg="add del mod">
          <ac:chgData name="Rylander, Marie" userId="07de5b6e-67e5-4b6b-a646-2decdfde00fc" providerId="ADAL" clId="{3533E580-D0F7-42A4-9D79-4CDEF7450583}" dt="2024-04-17T11:36:31.370" v="1207" actId="478"/>
          <ac:spMkLst>
            <pc:docMk/>
            <pc:sldMk cId="1944736279" sldId="2147376983"/>
            <ac:spMk id="6" creationId="{BDB14FB0-BB6B-414E-0AC2-D51BF95B47E6}"/>
          </ac:spMkLst>
        </pc:spChg>
        <pc:spChg chg="add del mod ord">
          <ac:chgData name="Rylander, Marie" userId="07de5b6e-67e5-4b6b-a646-2decdfde00fc" providerId="ADAL" clId="{3533E580-D0F7-42A4-9D79-4CDEF7450583}" dt="2024-04-11T15:38:18.265" v="305" actId="478"/>
          <ac:spMkLst>
            <pc:docMk/>
            <pc:sldMk cId="1944736279" sldId="2147376983"/>
            <ac:spMk id="6" creationId="{D137E507-DA43-33D6-C41C-07A7B33E189B}"/>
          </ac:spMkLst>
        </pc:spChg>
        <pc:spChg chg="add mod">
          <ac:chgData name="Rylander, Marie" userId="07de5b6e-67e5-4b6b-a646-2decdfde00fc" providerId="ADAL" clId="{3533E580-D0F7-42A4-9D79-4CDEF7450583}" dt="2024-04-17T12:01:14.135" v="1425" actId="167"/>
          <ac:spMkLst>
            <pc:docMk/>
            <pc:sldMk cId="1944736279" sldId="2147376983"/>
            <ac:spMk id="7" creationId="{E7257543-54AB-5FAC-4F1D-29FCDB8EF180}"/>
          </ac:spMkLst>
        </pc:spChg>
        <pc:spChg chg="add del mod ord">
          <ac:chgData name="Rylander, Marie" userId="07de5b6e-67e5-4b6b-a646-2decdfde00fc" providerId="ADAL" clId="{3533E580-D0F7-42A4-9D79-4CDEF7450583}" dt="2024-04-11T16:26:46.898" v="509" actId="478"/>
          <ac:spMkLst>
            <pc:docMk/>
            <pc:sldMk cId="1944736279" sldId="2147376983"/>
            <ac:spMk id="7" creationId="{FB4558D5-7D85-9755-E11F-A720D93903AA}"/>
          </ac:spMkLst>
        </pc:spChg>
        <pc:spChg chg="add del mod ord">
          <ac:chgData name="Rylander, Marie" userId="07de5b6e-67e5-4b6b-a646-2decdfde00fc" providerId="ADAL" clId="{3533E580-D0F7-42A4-9D79-4CDEF7450583}" dt="2024-04-11T17:42:40.229" v="611" actId="478"/>
          <ac:spMkLst>
            <pc:docMk/>
            <pc:sldMk cId="1944736279" sldId="2147376983"/>
            <ac:spMk id="9" creationId="{9462C973-2DCF-0821-ED95-5A8550F2A768}"/>
          </ac:spMkLst>
        </pc:spChg>
        <pc:spChg chg="add del mod">
          <ac:chgData name="Rylander, Marie" userId="07de5b6e-67e5-4b6b-a646-2decdfde00fc" providerId="ADAL" clId="{3533E580-D0F7-42A4-9D79-4CDEF7450583}" dt="2024-04-11T17:42:12.390" v="610" actId="478"/>
          <ac:spMkLst>
            <pc:docMk/>
            <pc:sldMk cId="1944736279" sldId="2147376983"/>
            <ac:spMk id="10" creationId="{9E8C660F-AD19-0CDB-C538-FAF308CACE3D}"/>
          </ac:spMkLst>
        </pc:spChg>
        <pc:spChg chg="del">
          <ac:chgData name="Rylander, Marie" userId="07de5b6e-67e5-4b6b-a646-2decdfde00fc" providerId="ADAL" clId="{3533E580-D0F7-42A4-9D79-4CDEF7450583}" dt="2024-04-11T15:34:33.194" v="264" actId="478"/>
          <ac:spMkLst>
            <pc:docMk/>
            <pc:sldMk cId="1944736279" sldId="2147376983"/>
            <ac:spMk id="11" creationId="{AD4BB3DF-21FF-09FE-7C59-7E0F4FF89EA6}"/>
          </ac:spMkLst>
        </pc:spChg>
        <pc:spChg chg="del mod">
          <ac:chgData name="Rylander, Marie" userId="07de5b6e-67e5-4b6b-a646-2decdfde00fc" providerId="ADAL" clId="{3533E580-D0F7-42A4-9D79-4CDEF7450583}" dt="2024-04-11T13:35:20.879" v="15" actId="478"/>
          <ac:spMkLst>
            <pc:docMk/>
            <pc:sldMk cId="1944736279" sldId="2147376983"/>
            <ac:spMk id="13" creationId="{CA337B10-EB83-B29C-DBD0-31F412AF6A22}"/>
          </ac:spMkLst>
        </pc:spChg>
        <pc:spChg chg="add del mod">
          <ac:chgData name="Rylander, Marie" userId="07de5b6e-67e5-4b6b-a646-2decdfde00fc" providerId="ADAL" clId="{3533E580-D0F7-42A4-9D79-4CDEF7450583}" dt="2024-04-11T17:42:43.193" v="612" actId="478"/>
          <ac:spMkLst>
            <pc:docMk/>
            <pc:sldMk cId="1944736279" sldId="2147376983"/>
            <ac:spMk id="14" creationId="{DE25FF7B-12FF-F8E8-BA0E-CC306D4DA902}"/>
          </ac:spMkLst>
        </pc:spChg>
        <pc:spChg chg="add del mod ord">
          <ac:chgData name="Rylander, Marie" userId="07de5b6e-67e5-4b6b-a646-2decdfde00fc" providerId="ADAL" clId="{3533E580-D0F7-42A4-9D79-4CDEF7450583}" dt="2024-04-17T11:36:28.450" v="1206" actId="478"/>
          <ac:spMkLst>
            <pc:docMk/>
            <pc:sldMk cId="1944736279" sldId="2147376983"/>
            <ac:spMk id="16" creationId="{51557A7F-F79D-3879-D264-E856CF42D416}"/>
          </ac:spMkLst>
        </pc:spChg>
        <pc:picChg chg="add mod ord">
          <ac:chgData name="Rylander, Marie" userId="07de5b6e-67e5-4b6b-a646-2decdfde00fc" providerId="ADAL" clId="{3533E580-D0F7-42A4-9D79-4CDEF7450583}" dt="2024-04-17T11:34:52.903" v="1195"/>
          <ac:picMkLst>
            <pc:docMk/>
            <pc:sldMk cId="1944736279" sldId="2147376983"/>
            <ac:picMk id="5" creationId="{F6F4F2A9-B14C-5F11-7947-EAED943DBA39}"/>
          </ac:picMkLst>
        </pc:picChg>
      </pc:sldChg>
      <pc:sldChg chg="addSp delSp modSp mod modClrScheme chgLayout">
        <pc:chgData name="Rylander, Marie" userId="07de5b6e-67e5-4b6b-a646-2decdfde00fc" providerId="ADAL" clId="{3533E580-D0F7-42A4-9D79-4CDEF7450583}" dt="2024-04-17T12:35:38.273" v="1672" actId="13244"/>
        <pc:sldMkLst>
          <pc:docMk/>
          <pc:sldMk cId="1013356795" sldId="2147376984"/>
        </pc:sldMkLst>
        <pc:spChg chg="mod ord">
          <ac:chgData name="Rylander, Marie" userId="07de5b6e-67e5-4b6b-a646-2decdfde00fc" providerId="ADAL" clId="{3533E580-D0F7-42A4-9D79-4CDEF7450583}" dt="2024-04-17T12:35:35.723" v="1671" actId="13244"/>
          <ac:spMkLst>
            <pc:docMk/>
            <pc:sldMk cId="1013356795" sldId="2147376984"/>
            <ac:spMk id="2" creationId="{7068DD32-52DC-61BC-F9A3-9D386C00EE29}"/>
          </ac:spMkLst>
        </pc:spChg>
        <pc:spChg chg="del mod ord">
          <ac:chgData name="Rylander, Marie" userId="07de5b6e-67e5-4b6b-a646-2decdfde00fc" providerId="ADAL" clId="{3533E580-D0F7-42A4-9D79-4CDEF7450583}" dt="2024-04-11T18:16:11.634" v="828" actId="478"/>
          <ac:spMkLst>
            <pc:docMk/>
            <pc:sldMk cId="1013356795" sldId="2147376984"/>
            <ac:spMk id="3" creationId="{225FD86F-BF5E-9B5E-4C49-3E74F8613896}"/>
          </ac:spMkLst>
        </pc:spChg>
        <pc:spChg chg="add del mod">
          <ac:chgData name="Rylander, Marie" userId="07de5b6e-67e5-4b6b-a646-2decdfde00fc" providerId="ADAL" clId="{3533E580-D0F7-42A4-9D79-4CDEF7450583}" dt="2024-04-11T18:16:14.606" v="829" actId="478"/>
          <ac:spMkLst>
            <pc:docMk/>
            <pc:sldMk cId="1013356795" sldId="2147376984"/>
            <ac:spMk id="6" creationId="{8074AD0B-57BA-1800-CA22-ADF9B0D0C81F}"/>
          </ac:spMkLst>
        </pc:spChg>
        <pc:spChg chg="add del mod ord">
          <ac:chgData name="Rylander, Marie" userId="07de5b6e-67e5-4b6b-a646-2decdfde00fc" providerId="ADAL" clId="{3533E580-D0F7-42A4-9D79-4CDEF7450583}" dt="2024-04-17T12:35:38.273" v="1672" actId="13244"/>
          <ac:spMkLst>
            <pc:docMk/>
            <pc:sldMk cId="1013356795" sldId="2147376984"/>
            <ac:spMk id="6" creationId="{D68C3F53-58B7-9CF5-3CA2-1B7B806C002D}"/>
          </ac:spMkLst>
        </pc:spChg>
        <pc:spChg chg="add del mod ord">
          <ac:chgData name="Rylander, Marie" userId="07de5b6e-67e5-4b6b-a646-2decdfde00fc" providerId="ADAL" clId="{3533E580-D0F7-42A4-9D79-4CDEF7450583}" dt="2024-04-17T12:21:59.595" v="1591" actId="3064"/>
          <ac:spMkLst>
            <pc:docMk/>
            <pc:sldMk cId="1013356795" sldId="2147376984"/>
            <ac:spMk id="7" creationId="{DE5FBAB2-21EE-4AB2-F0B2-EBE126040A04}"/>
          </ac:spMkLst>
        </pc:spChg>
        <pc:graphicFrameChg chg="add del mod modGraphic">
          <ac:chgData name="Rylander, Marie" userId="07de5b6e-67e5-4b6b-a646-2decdfde00fc" providerId="ADAL" clId="{3533E580-D0F7-42A4-9D79-4CDEF7450583}" dt="2024-04-17T12:20:45.627" v="1575" actId="478"/>
          <ac:graphicFrameMkLst>
            <pc:docMk/>
            <pc:sldMk cId="1013356795" sldId="2147376984"/>
            <ac:graphicFrameMk id="3" creationId="{FEB61831-DE4C-B1E8-43AA-ECDA2F60A104}"/>
          </ac:graphicFrameMkLst>
        </pc:graphicFrameChg>
        <pc:graphicFrameChg chg="add del mod modGraphic">
          <ac:chgData name="Rylander, Marie" userId="07de5b6e-67e5-4b6b-a646-2decdfde00fc" providerId="ADAL" clId="{3533E580-D0F7-42A4-9D79-4CDEF7450583}" dt="2024-04-17T11:29:24.617" v="1114" actId="478"/>
          <ac:graphicFrameMkLst>
            <pc:docMk/>
            <pc:sldMk cId="1013356795" sldId="2147376984"/>
            <ac:graphicFrameMk id="4" creationId="{D6BF6425-2D5C-A393-9407-B88AC8A02881}"/>
          </ac:graphicFrameMkLst>
        </pc:graphicFrameChg>
        <pc:graphicFrameChg chg="add del mod modGraphic">
          <ac:chgData name="Rylander, Marie" userId="07de5b6e-67e5-4b6b-a646-2decdfde00fc" providerId="ADAL" clId="{3533E580-D0F7-42A4-9D79-4CDEF7450583}" dt="2024-04-17T12:20:58.099" v="1579" actId="478"/>
          <ac:graphicFrameMkLst>
            <pc:docMk/>
            <pc:sldMk cId="1013356795" sldId="2147376984"/>
            <ac:graphicFrameMk id="5" creationId="{D8C4D73B-6E2A-1BDC-9E47-86763EDB8B09}"/>
          </ac:graphicFrameMkLst>
        </pc:graphicFrameChg>
      </pc:sldChg>
      <pc:sldChg chg="delSp new del mod">
        <pc:chgData name="Rylander, Marie" userId="07de5b6e-67e5-4b6b-a646-2decdfde00fc" providerId="ADAL" clId="{3533E580-D0F7-42A4-9D79-4CDEF7450583}" dt="2024-04-11T16:34:38.992" v="535" actId="47"/>
        <pc:sldMkLst>
          <pc:docMk/>
          <pc:sldMk cId="2957855729" sldId="2147376985"/>
        </pc:sldMkLst>
        <pc:spChg chg="del">
          <ac:chgData name="Rylander, Marie" userId="07de5b6e-67e5-4b6b-a646-2decdfde00fc" providerId="ADAL" clId="{3533E580-D0F7-42A4-9D79-4CDEF7450583}" dt="2024-04-11T16:31:55.982" v="524" actId="478"/>
          <ac:spMkLst>
            <pc:docMk/>
            <pc:sldMk cId="2957855729" sldId="2147376985"/>
            <ac:spMk id="2" creationId="{304697B0-4055-6349-92DF-A6128E38F6C9}"/>
          </ac:spMkLst>
        </pc:spChg>
        <pc:spChg chg="del">
          <ac:chgData name="Rylander, Marie" userId="07de5b6e-67e5-4b6b-a646-2decdfde00fc" providerId="ADAL" clId="{3533E580-D0F7-42A4-9D79-4CDEF7450583}" dt="2024-04-11T16:31:57.374" v="525" actId="478"/>
          <ac:spMkLst>
            <pc:docMk/>
            <pc:sldMk cId="2957855729" sldId="2147376985"/>
            <ac:spMk id="3" creationId="{EDEB05DF-0BC6-39E7-6320-73EF4D3D6F90}"/>
          </ac:spMkLst>
        </pc:spChg>
        <pc:spChg chg="del">
          <ac:chgData name="Rylander, Marie" userId="07de5b6e-67e5-4b6b-a646-2decdfde00fc" providerId="ADAL" clId="{3533E580-D0F7-42A4-9D79-4CDEF7450583}" dt="2024-04-11T16:31:52.784" v="522" actId="478"/>
          <ac:spMkLst>
            <pc:docMk/>
            <pc:sldMk cId="2957855729" sldId="2147376985"/>
            <ac:spMk id="4" creationId="{8484B6D1-C9FA-31EA-0062-DA667FF859BC}"/>
          </ac:spMkLst>
        </pc:spChg>
        <pc:spChg chg="del">
          <ac:chgData name="Rylander, Marie" userId="07de5b6e-67e5-4b6b-a646-2decdfde00fc" providerId="ADAL" clId="{3533E580-D0F7-42A4-9D79-4CDEF7450583}" dt="2024-04-11T16:31:54.350" v="523" actId="478"/>
          <ac:spMkLst>
            <pc:docMk/>
            <pc:sldMk cId="2957855729" sldId="2147376985"/>
            <ac:spMk id="5" creationId="{5B94A841-F48F-1AFD-021E-AC57C1DE23F0}"/>
          </ac:spMkLst>
        </pc:spChg>
      </pc:sldChg>
      <pc:sldChg chg="addSp delSp modSp add mod setBg modClrScheme chgLayout">
        <pc:chgData name="Rylander, Marie" userId="07de5b6e-67e5-4b6b-a646-2decdfde00fc" providerId="ADAL" clId="{3533E580-D0F7-42A4-9D79-4CDEF7450583}" dt="2024-04-17T11:58:54.808" v="1318" actId="12788"/>
        <pc:sldMkLst>
          <pc:docMk/>
          <pc:sldMk cId="3756483960" sldId="2147376985"/>
        </pc:sldMkLst>
        <pc:spChg chg="mod ord">
          <ac:chgData name="Rylander, Marie" userId="07de5b6e-67e5-4b6b-a646-2decdfde00fc" providerId="ADAL" clId="{3533E580-D0F7-42A4-9D79-4CDEF7450583}" dt="2024-04-17T11:58:54.808" v="1318" actId="12788"/>
          <ac:spMkLst>
            <pc:docMk/>
            <pc:sldMk cId="3756483960" sldId="2147376985"/>
            <ac:spMk id="2" creationId="{CC6404E7-8344-C96B-E70B-4DB42295CA2B}"/>
          </ac:spMkLst>
        </pc:spChg>
        <pc:spChg chg="add del mod">
          <ac:chgData name="Rylander, Marie" userId="07de5b6e-67e5-4b6b-a646-2decdfde00fc" providerId="ADAL" clId="{3533E580-D0F7-42A4-9D79-4CDEF7450583}" dt="2024-04-17T11:51:13.008" v="1235" actId="478"/>
          <ac:spMkLst>
            <pc:docMk/>
            <pc:sldMk cId="3756483960" sldId="2147376985"/>
            <ac:spMk id="3" creationId="{767E8DA7-E9C5-20FC-BDDA-34B0A52CAC0E}"/>
          </ac:spMkLst>
        </pc:spChg>
        <pc:spChg chg="add del mod">
          <ac:chgData name="Rylander, Marie" userId="07de5b6e-67e5-4b6b-a646-2decdfde00fc" providerId="ADAL" clId="{3533E580-D0F7-42A4-9D79-4CDEF7450583}" dt="2024-04-17T11:54:31.711" v="1268" actId="478"/>
          <ac:spMkLst>
            <pc:docMk/>
            <pc:sldMk cId="3756483960" sldId="2147376985"/>
            <ac:spMk id="4" creationId="{BA1EB9EE-6D5C-1EDC-790A-7E25C67E20DA}"/>
          </ac:spMkLst>
        </pc:spChg>
        <pc:spChg chg="add mod ord">
          <ac:chgData name="Rylander, Marie" userId="07de5b6e-67e5-4b6b-a646-2decdfde00fc" providerId="ADAL" clId="{3533E580-D0F7-42A4-9D79-4CDEF7450583}" dt="2024-04-17T11:58:54.808" v="1318" actId="12788"/>
          <ac:spMkLst>
            <pc:docMk/>
            <pc:sldMk cId="3756483960" sldId="2147376985"/>
            <ac:spMk id="5" creationId="{14F5BD62-BDC7-DADB-13FB-01DE7C98E836}"/>
          </ac:spMkLst>
        </pc:spChg>
        <pc:spChg chg="add del mod">
          <ac:chgData name="Rylander, Marie" userId="07de5b6e-67e5-4b6b-a646-2decdfde00fc" providerId="ADAL" clId="{3533E580-D0F7-42A4-9D79-4CDEF7450583}" dt="2024-04-17T11:55:06.625" v="1280" actId="478"/>
          <ac:spMkLst>
            <pc:docMk/>
            <pc:sldMk cId="3756483960" sldId="2147376985"/>
            <ac:spMk id="6" creationId="{D77FA15E-C48B-D3FC-696A-39FA867920F4}"/>
          </ac:spMkLst>
        </pc:spChg>
        <pc:spChg chg="add del mod ord">
          <ac:chgData name="Rylander, Marie" userId="07de5b6e-67e5-4b6b-a646-2decdfde00fc" providerId="ADAL" clId="{3533E580-D0F7-42A4-9D79-4CDEF7450583}" dt="2024-04-17T11:58:54.808" v="1318" actId="12788"/>
          <ac:spMkLst>
            <pc:docMk/>
            <pc:sldMk cId="3756483960" sldId="2147376985"/>
            <ac:spMk id="7" creationId="{9EACAA56-473C-F6E0-14AA-BD0C687C61C4}"/>
          </ac:spMkLst>
        </pc:spChg>
        <pc:spChg chg="add del mod ord modCrop">
          <ac:chgData name="Rylander, Marie" userId="07de5b6e-67e5-4b6b-a646-2decdfde00fc" providerId="ADAL" clId="{3533E580-D0F7-42A4-9D79-4CDEF7450583}" dt="2024-04-17T11:58:16.408" v="1313" actId="700"/>
          <ac:spMkLst>
            <pc:docMk/>
            <pc:sldMk cId="3756483960" sldId="2147376985"/>
            <ac:spMk id="8" creationId="{88156DD0-929D-F14F-48A9-F27E423E5F8D}"/>
          </ac:spMkLst>
        </pc:spChg>
        <pc:picChg chg="del">
          <ac:chgData name="Rylander, Marie" userId="07de5b6e-67e5-4b6b-a646-2decdfde00fc" providerId="ADAL" clId="{3533E580-D0F7-42A4-9D79-4CDEF7450583}" dt="2024-04-11T18:00:10.815" v="709" actId="478"/>
          <ac:picMkLst>
            <pc:docMk/>
            <pc:sldMk cId="3756483960" sldId="2147376985"/>
            <ac:picMk id="10" creationId="{36E00497-25C7-FF2B-8D75-7BA519CDA124}"/>
          </ac:picMkLst>
        </pc:picChg>
        <pc:picChg chg="add del mod">
          <ac:chgData name="Rylander, Marie" userId="07de5b6e-67e5-4b6b-a646-2decdfde00fc" providerId="ADAL" clId="{3533E580-D0F7-42A4-9D79-4CDEF7450583}" dt="2024-04-17T11:58:11.860" v="1306" actId="931"/>
          <ac:picMkLst>
            <pc:docMk/>
            <pc:sldMk cId="3756483960" sldId="2147376985"/>
            <ac:picMk id="10" creationId="{9EE7F848-1C02-BCC9-2FA4-08C6F1A060FF}"/>
          </ac:picMkLst>
        </pc:picChg>
      </pc:sldChg>
      <pc:sldChg chg="addSp delSp modSp new mod ord modClrScheme chgLayout">
        <pc:chgData name="Rylander, Marie" userId="07de5b6e-67e5-4b6b-a646-2decdfde00fc" providerId="ADAL" clId="{3533E580-D0F7-42A4-9D79-4CDEF7450583}" dt="2024-04-17T13:35:00.043" v="1741" actId="962"/>
        <pc:sldMkLst>
          <pc:docMk/>
          <pc:sldMk cId="1114280625" sldId="2147376986"/>
        </pc:sldMkLst>
        <pc:spChg chg="mod ord">
          <ac:chgData name="Rylander, Marie" userId="07de5b6e-67e5-4b6b-a646-2decdfde00fc" providerId="ADAL" clId="{3533E580-D0F7-42A4-9D79-4CDEF7450583}" dt="2024-04-17T12:28:36.375" v="1625" actId="12788"/>
          <ac:spMkLst>
            <pc:docMk/>
            <pc:sldMk cId="1114280625" sldId="2147376986"/>
            <ac:spMk id="2" creationId="{D818F7B8-8DBB-D3A2-787C-E89CABFA906E}"/>
          </ac:spMkLst>
        </pc:spChg>
        <pc:spChg chg="mod ord">
          <ac:chgData name="Rylander, Marie" userId="07de5b6e-67e5-4b6b-a646-2decdfde00fc" providerId="ADAL" clId="{3533E580-D0F7-42A4-9D79-4CDEF7450583}" dt="2024-04-17T12:28:36.375" v="1625" actId="12788"/>
          <ac:spMkLst>
            <pc:docMk/>
            <pc:sldMk cId="1114280625" sldId="2147376986"/>
            <ac:spMk id="3" creationId="{FE5E406C-243B-2306-BA0A-E470AE30B0D3}"/>
          </ac:spMkLst>
        </pc:spChg>
        <pc:spChg chg="mod">
          <ac:chgData name="Rylander, Marie" userId="07de5b6e-67e5-4b6b-a646-2decdfde00fc" providerId="ADAL" clId="{3533E580-D0F7-42A4-9D79-4CDEF7450583}" dt="2024-04-17T11:40:58.958" v="1218"/>
          <ac:spMkLst>
            <pc:docMk/>
            <pc:sldMk cId="1114280625" sldId="2147376986"/>
            <ac:spMk id="5" creationId="{01C968F8-0F53-1086-2BC1-4E72CD8539FF}"/>
          </ac:spMkLst>
        </pc:spChg>
        <pc:spChg chg="mod">
          <ac:chgData name="Rylander, Marie" userId="07de5b6e-67e5-4b6b-a646-2decdfde00fc" providerId="ADAL" clId="{3533E580-D0F7-42A4-9D79-4CDEF7450583}" dt="2024-04-17T13:31:55.421" v="1709" actId="27803"/>
          <ac:spMkLst>
            <pc:docMk/>
            <pc:sldMk cId="1114280625" sldId="2147376986"/>
            <ac:spMk id="5" creationId="{97759728-119C-372E-2B14-9B63B4008544}"/>
          </ac:spMkLst>
        </pc:spChg>
        <pc:spChg chg="mod">
          <ac:chgData name="Rylander, Marie" userId="07de5b6e-67e5-4b6b-a646-2decdfde00fc" providerId="ADAL" clId="{3533E580-D0F7-42A4-9D79-4CDEF7450583}" dt="2024-04-17T13:31:55.421" v="1709" actId="27803"/>
          <ac:spMkLst>
            <pc:docMk/>
            <pc:sldMk cId="1114280625" sldId="2147376986"/>
            <ac:spMk id="6" creationId="{3F3C1A21-4276-EABD-96D9-4B1AE7133A0E}"/>
          </ac:spMkLst>
        </pc:spChg>
        <pc:spChg chg="mod">
          <ac:chgData name="Rylander, Marie" userId="07de5b6e-67e5-4b6b-a646-2decdfde00fc" providerId="ADAL" clId="{3533E580-D0F7-42A4-9D79-4CDEF7450583}" dt="2024-04-17T11:40:58.958" v="1218"/>
          <ac:spMkLst>
            <pc:docMk/>
            <pc:sldMk cId="1114280625" sldId="2147376986"/>
            <ac:spMk id="6" creationId="{947B437C-760E-238B-16B3-E1795D180709}"/>
          </ac:spMkLst>
        </pc:spChg>
        <pc:spChg chg="mod">
          <ac:chgData name="Rylander, Marie" userId="07de5b6e-67e5-4b6b-a646-2decdfde00fc" providerId="ADAL" clId="{3533E580-D0F7-42A4-9D79-4CDEF7450583}" dt="2024-04-17T11:40:58.958" v="1218"/>
          <ac:spMkLst>
            <pc:docMk/>
            <pc:sldMk cId="1114280625" sldId="2147376986"/>
            <ac:spMk id="7" creationId="{3F480859-607E-B344-FD3C-50A621BB6A73}"/>
          </ac:spMkLst>
        </pc:spChg>
        <pc:spChg chg="mod">
          <ac:chgData name="Rylander, Marie" userId="07de5b6e-67e5-4b6b-a646-2decdfde00fc" providerId="ADAL" clId="{3533E580-D0F7-42A4-9D79-4CDEF7450583}" dt="2024-04-17T13:31:55.421" v="1709" actId="27803"/>
          <ac:spMkLst>
            <pc:docMk/>
            <pc:sldMk cId="1114280625" sldId="2147376986"/>
            <ac:spMk id="7" creationId="{7BDBB732-4AA7-D21F-FBEC-373EB48FFAD3}"/>
          </ac:spMkLst>
        </pc:spChg>
        <pc:spChg chg="mod">
          <ac:chgData name="Rylander, Marie" userId="07de5b6e-67e5-4b6b-a646-2decdfde00fc" providerId="ADAL" clId="{3533E580-D0F7-42A4-9D79-4CDEF7450583}" dt="2024-04-17T11:40:58.958" v="1218"/>
          <ac:spMkLst>
            <pc:docMk/>
            <pc:sldMk cId="1114280625" sldId="2147376986"/>
            <ac:spMk id="8" creationId="{3C3AA62A-8A12-8B97-1C38-1FEABFC9ED85}"/>
          </ac:spMkLst>
        </pc:spChg>
        <pc:spChg chg="mod">
          <ac:chgData name="Rylander, Marie" userId="07de5b6e-67e5-4b6b-a646-2decdfde00fc" providerId="ADAL" clId="{3533E580-D0F7-42A4-9D79-4CDEF7450583}" dt="2024-04-17T13:31:55.421" v="1709" actId="27803"/>
          <ac:spMkLst>
            <pc:docMk/>
            <pc:sldMk cId="1114280625" sldId="2147376986"/>
            <ac:spMk id="8" creationId="{56C26AB9-445D-8C54-BF14-193E94A76491}"/>
          </ac:spMkLst>
        </pc:spChg>
        <pc:spChg chg="mod">
          <ac:chgData name="Rylander, Marie" userId="07de5b6e-67e5-4b6b-a646-2decdfde00fc" providerId="ADAL" clId="{3533E580-D0F7-42A4-9D79-4CDEF7450583}" dt="2024-04-17T11:40:58.958" v="1218"/>
          <ac:spMkLst>
            <pc:docMk/>
            <pc:sldMk cId="1114280625" sldId="2147376986"/>
            <ac:spMk id="9" creationId="{1B4A4095-6DBB-1584-4BB9-A79F7943DA42}"/>
          </ac:spMkLst>
        </pc:spChg>
        <pc:spChg chg="mod">
          <ac:chgData name="Rylander, Marie" userId="07de5b6e-67e5-4b6b-a646-2decdfde00fc" providerId="ADAL" clId="{3533E580-D0F7-42A4-9D79-4CDEF7450583}" dt="2024-04-17T13:31:55.421" v="1709" actId="27803"/>
          <ac:spMkLst>
            <pc:docMk/>
            <pc:sldMk cId="1114280625" sldId="2147376986"/>
            <ac:spMk id="9" creationId="{C595735E-27B2-3766-4930-C7315130DDBE}"/>
          </ac:spMkLst>
        </pc:spChg>
        <pc:spChg chg="mod">
          <ac:chgData name="Rylander, Marie" userId="07de5b6e-67e5-4b6b-a646-2decdfde00fc" providerId="ADAL" clId="{3533E580-D0F7-42A4-9D79-4CDEF7450583}" dt="2024-04-17T11:40:58.958" v="1218"/>
          <ac:spMkLst>
            <pc:docMk/>
            <pc:sldMk cId="1114280625" sldId="2147376986"/>
            <ac:spMk id="10" creationId="{09D2F847-3B9D-F88D-3058-16FCE9C5A882}"/>
          </ac:spMkLst>
        </pc:spChg>
        <pc:spChg chg="mod">
          <ac:chgData name="Rylander, Marie" userId="07de5b6e-67e5-4b6b-a646-2decdfde00fc" providerId="ADAL" clId="{3533E580-D0F7-42A4-9D79-4CDEF7450583}" dt="2024-04-17T13:31:55.421" v="1709" actId="27803"/>
          <ac:spMkLst>
            <pc:docMk/>
            <pc:sldMk cId="1114280625" sldId="2147376986"/>
            <ac:spMk id="10" creationId="{9AF73D42-B590-536A-3FE3-9D50086CC523}"/>
          </ac:spMkLst>
        </pc:spChg>
        <pc:spChg chg="mod">
          <ac:chgData name="Rylander, Marie" userId="07de5b6e-67e5-4b6b-a646-2decdfde00fc" providerId="ADAL" clId="{3533E580-D0F7-42A4-9D79-4CDEF7450583}" dt="2024-04-17T13:31:55.421" v="1709" actId="27803"/>
          <ac:spMkLst>
            <pc:docMk/>
            <pc:sldMk cId="1114280625" sldId="2147376986"/>
            <ac:spMk id="11" creationId="{A8B86BE0-2185-DB94-D601-3A329F4EB712}"/>
          </ac:spMkLst>
        </pc:spChg>
        <pc:spChg chg="mod">
          <ac:chgData name="Rylander, Marie" userId="07de5b6e-67e5-4b6b-a646-2decdfde00fc" providerId="ADAL" clId="{3533E580-D0F7-42A4-9D79-4CDEF7450583}" dt="2024-04-17T11:40:58.958" v="1218"/>
          <ac:spMkLst>
            <pc:docMk/>
            <pc:sldMk cId="1114280625" sldId="2147376986"/>
            <ac:spMk id="11" creationId="{C32487B4-230E-A8B3-C956-2C89C44AE389}"/>
          </ac:spMkLst>
        </pc:spChg>
        <pc:spChg chg="mod">
          <ac:chgData name="Rylander, Marie" userId="07de5b6e-67e5-4b6b-a646-2decdfde00fc" providerId="ADAL" clId="{3533E580-D0F7-42A4-9D79-4CDEF7450583}" dt="2024-04-17T13:31:55.421" v="1709" actId="27803"/>
          <ac:spMkLst>
            <pc:docMk/>
            <pc:sldMk cId="1114280625" sldId="2147376986"/>
            <ac:spMk id="12" creationId="{7BE95485-55E8-F838-A0CF-C7DD3B5F237C}"/>
          </ac:spMkLst>
        </pc:spChg>
        <pc:spChg chg="mod">
          <ac:chgData name="Rylander, Marie" userId="07de5b6e-67e5-4b6b-a646-2decdfde00fc" providerId="ADAL" clId="{3533E580-D0F7-42A4-9D79-4CDEF7450583}" dt="2024-04-17T11:40:58.958" v="1218"/>
          <ac:spMkLst>
            <pc:docMk/>
            <pc:sldMk cId="1114280625" sldId="2147376986"/>
            <ac:spMk id="12" creationId="{B54B4A41-929F-C1DE-07F7-FCCF3240D76C}"/>
          </ac:spMkLst>
        </pc:spChg>
        <pc:spChg chg="mod">
          <ac:chgData name="Rylander, Marie" userId="07de5b6e-67e5-4b6b-a646-2decdfde00fc" providerId="ADAL" clId="{3533E580-D0F7-42A4-9D79-4CDEF7450583}" dt="2024-04-17T11:40:58.958" v="1218"/>
          <ac:spMkLst>
            <pc:docMk/>
            <pc:sldMk cId="1114280625" sldId="2147376986"/>
            <ac:spMk id="13" creationId="{1CD0B7A2-5C8D-2A30-86D0-362C2BC2433C}"/>
          </ac:spMkLst>
        </pc:spChg>
        <pc:spChg chg="mod">
          <ac:chgData name="Rylander, Marie" userId="07de5b6e-67e5-4b6b-a646-2decdfde00fc" providerId="ADAL" clId="{3533E580-D0F7-42A4-9D79-4CDEF7450583}" dt="2024-04-17T13:31:55.421" v="1709" actId="27803"/>
          <ac:spMkLst>
            <pc:docMk/>
            <pc:sldMk cId="1114280625" sldId="2147376986"/>
            <ac:spMk id="13" creationId="{7AC0C8C9-0AC2-EFEA-E61C-B639706231EB}"/>
          </ac:spMkLst>
        </pc:spChg>
        <pc:spChg chg="mod">
          <ac:chgData name="Rylander, Marie" userId="07de5b6e-67e5-4b6b-a646-2decdfde00fc" providerId="ADAL" clId="{3533E580-D0F7-42A4-9D79-4CDEF7450583}" dt="2024-04-17T13:31:55.421" v="1709" actId="27803"/>
          <ac:spMkLst>
            <pc:docMk/>
            <pc:sldMk cId="1114280625" sldId="2147376986"/>
            <ac:spMk id="14" creationId="{2F96D6C1-8238-9439-C975-6368DF007708}"/>
          </ac:spMkLst>
        </pc:spChg>
        <pc:spChg chg="mod">
          <ac:chgData name="Rylander, Marie" userId="07de5b6e-67e5-4b6b-a646-2decdfde00fc" providerId="ADAL" clId="{3533E580-D0F7-42A4-9D79-4CDEF7450583}" dt="2024-04-17T11:40:58.958" v="1218"/>
          <ac:spMkLst>
            <pc:docMk/>
            <pc:sldMk cId="1114280625" sldId="2147376986"/>
            <ac:spMk id="14" creationId="{559739DB-B1BF-FFFD-9452-DB3EC4F8631E}"/>
          </ac:spMkLst>
        </pc:spChg>
        <pc:spChg chg="mod">
          <ac:chgData name="Rylander, Marie" userId="07de5b6e-67e5-4b6b-a646-2decdfde00fc" providerId="ADAL" clId="{3533E580-D0F7-42A4-9D79-4CDEF7450583}" dt="2024-04-17T13:31:55.421" v="1709" actId="27803"/>
          <ac:spMkLst>
            <pc:docMk/>
            <pc:sldMk cId="1114280625" sldId="2147376986"/>
            <ac:spMk id="15" creationId="{14223001-DCDA-783D-0302-FD06F3113C12}"/>
          </ac:spMkLst>
        </pc:spChg>
        <pc:spChg chg="mod">
          <ac:chgData name="Rylander, Marie" userId="07de5b6e-67e5-4b6b-a646-2decdfde00fc" providerId="ADAL" clId="{3533E580-D0F7-42A4-9D79-4CDEF7450583}" dt="2024-04-17T11:40:58.958" v="1218"/>
          <ac:spMkLst>
            <pc:docMk/>
            <pc:sldMk cId="1114280625" sldId="2147376986"/>
            <ac:spMk id="15" creationId="{DEC90513-A442-3191-04D0-D19A67097857}"/>
          </ac:spMkLst>
        </pc:spChg>
        <pc:spChg chg="mod">
          <ac:chgData name="Rylander, Marie" userId="07de5b6e-67e5-4b6b-a646-2decdfde00fc" providerId="ADAL" clId="{3533E580-D0F7-42A4-9D79-4CDEF7450583}" dt="2024-04-17T13:31:55.421" v="1709" actId="27803"/>
          <ac:spMkLst>
            <pc:docMk/>
            <pc:sldMk cId="1114280625" sldId="2147376986"/>
            <ac:spMk id="16" creationId="{20F2919D-5FEF-3DCB-DAEF-BF3B20E88EB0}"/>
          </ac:spMkLst>
        </pc:spChg>
        <pc:spChg chg="mod">
          <ac:chgData name="Rylander, Marie" userId="07de5b6e-67e5-4b6b-a646-2decdfde00fc" providerId="ADAL" clId="{3533E580-D0F7-42A4-9D79-4CDEF7450583}" dt="2024-04-17T11:40:58.958" v="1218"/>
          <ac:spMkLst>
            <pc:docMk/>
            <pc:sldMk cId="1114280625" sldId="2147376986"/>
            <ac:spMk id="16" creationId="{37AD499A-54E4-3250-6336-970B6B013A84}"/>
          </ac:spMkLst>
        </pc:spChg>
        <pc:spChg chg="mod">
          <ac:chgData name="Rylander, Marie" userId="07de5b6e-67e5-4b6b-a646-2decdfde00fc" providerId="ADAL" clId="{3533E580-D0F7-42A4-9D79-4CDEF7450583}" dt="2024-04-17T11:40:58.958" v="1218"/>
          <ac:spMkLst>
            <pc:docMk/>
            <pc:sldMk cId="1114280625" sldId="2147376986"/>
            <ac:spMk id="17" creationId="{27CBBF21-C763-7D99-41FA-01AAA36D6302}"/>
          </ac:spMkLst>
        </pc:spChg>
        <pc:spChg chg="mod">
          <ac:chgData name="Rylander, Marie" userId="07de5b6e-67e5-4b6b-a646-2decdfde00fc" providerId="ADAL" clId="{3533E580-D0F7-42A4-9D79-4CDEF7450583}" dt="2024-04-17T13:31:55.421" v="1709" actId="27803"/>
          <ac:spMkLst>
            <pc:docMk/>
            <pc:sldMk cId="1114280625" sldId="2147376986"/>
            <ac:spMk id="17" creationId="{52F6619D-EDEC-6C80-E36D-24C147CF6FF3}"/>
          </ac:spMkLst>
        </pc:spChg>
        <pc:spChg chg="mod">
          <ac:chgData name="Rylander, Marie" userId="07de5b6e-67e5-4b6b-a646-2decdfde00fc" providerId="ADAL" clId="{3533E580-D0F7-42A4-9D79-4CDEF7450583}" dt="2024-04-17T11:40:58.958" v="1218"/>
          <ac:spMkLst>
            <pc:docMk/>
            <pc:sldMk cId="1114280625" sldId="2147376986"/>
            <ac:spMk id="18" creationId="{C1141941-046A-9487-D689-FB2199EB9C0A}"/>
          </ac:spMkLst>
        </pc:spChg>
        <pc:spChg chg="mod">
          <ac:chgData name="Rylander, Marie" userId="07de5b6e-67e5-4b6b-a646-2decdfde00fc" providerId="ADAL" clId="{3533E580-D0F7-42A4-9D79-4CDEF7450583}" dt="2024-04-17T13:31:55.421" v="1709" actId="27803"/>
          <ac:spMkLst>
            <pc:docMk/>
            <pc:sldMk cId="1114280625" sldId="2147376986"/>
            <ac:spMk id="18" creationId="{C2385E4B-87E4-A4F4-D1C6-48CC1D8FA1F8}"/>
          </ac:spMkLst>
        </pc:spChg>
        <pc:spChg chg="mod">
          <ac:chgData name="Rylander, Marie" userId="07de5b6e-67e5-4b6b-a646-2decdfde00fc" providerId="ADAL" clId="{3533E580-D0F7-42A4-9D79-4CDEF7450583}" dt="2024-04-17T13:31:55.421" v="1709" actId="27803"/>
          <ac:spMkLst>
            <pc:docMk/>
            <pc:sldMk cId="1114280625" sldId="2147376986"/>
            <ac:spMk id="19" creationId="{59BEB88E-993F-3960-2457-2804E74DD54A}"/>
          </ac:spMkLst>
        </pc:spChg>
        <pc:spChg chg="mod">
          <ac:chgData name="Rylander, Marie" userId="07de5b6e-67e5-4b6b-a646-2decdfde00fc" providerId="ADAL" clId="{3533E580-D0F7-42A4-9D79-4CDEF7450583}" dt="2024-04-17T11:40:58.958" v="1218"/>
          <ac:spMkLst>
            <pc:docMk/>
            <pc:sldMk cId="1114280625" sldId="2147376986"/>
            <ac:spMk id="19" creationId="{7BC5F675-28CD-9964-A3F8-F2B8336A95AD}"/>
          </ac:spMkLst>
        </pc:spChg>
        <pc:spChg chg="mod">
          <ac:chgData name="Rylander, Marie" userId="07de5b6e-67e5-4b6b-a646-2decdfde00fc" providerId="ADAL" clId="{3533E580-D0F7-42A4-9D79-4CDEF7450583}" dt="2024-04-17T13:31:55.421" v="1709" actId="27803"/>
          <ac:spMkLst>
            <pc:docMk/>
            <pc:sldMk cId="1114280625" sldId="2147376986"/>
            <ac:spMk id="20" creationId="{AB3810BB-9A8F-114F-77B2-CD7D5BA87690}"/>
          </ac:spMkLst>
        </pc:spChg>
        <pc:spChg chg="mod">
          <ac:chgData name="Rylander, Marie" userId="07de5b6e-67e5-4b6b-a646-2decdfde00fc" providerId="ADAL" clId="{3533E580-D0F7-42A4-9D79-4CDEF7450583}" dt="2024-04-17T11:40:58.958" v="1218"/>
          <ac:spMkLst>
            <pc:docMk/>
            <pc:sldMk cId="1114280625" sldId="2147376986"/>
            <ac:spMk id="20" creationId="{F661BC92-8036-11B2-AAAE-EF97278BF5AB}"/>
          </ac:spMkLst>
        </pc:spChg>
        <pc:spChg chg="mod">
          <ac:chgData name="Rylander, Marie" userId="07de5b6e-67e5-4b6b-a646-2decdfde00fc" providerId="ADAL" clId="{3533E580-D0F7-42A4-9D79-4CDEF7450583}" dt="2024-04-17T11:40:58.958" v="1218"/>
          <ac:spMkLst>
            <pc:docMk/>
            <pc:sldMk cId="1114280625" sldId="2147376986"/>
            <ac:spMk id="21" creationId="{8B31E226-6C03-504B-71D4-582D6217D9AD}"/>
          </ac:spMkLst>
        </pc:spChg>
        <pc:spChg chg="mod">
          <ac:chgData name="Rylander, Marie" userId="07de5b6e-67e5-4b6b-a646-2decdfde00fc" providerId="ADAL" clId="{3533E580-D0F7-42A4-9D79-4CDEF7450583}" dt="2024-04-17T13:31:55.421" v="1709" actId="27803"/>
          <ac:spMkLst>
            <pc:docMk/>
            <pc:sldMk cId="1114280625" sldId="2147376986"/>
            <ac:spMk id="21" creationId="{A33D344E-87FE-A25E-EB63-C42D7F819767}"/>
          </ac:spMkLst>
        </pc:spChg>
        <pc:spChg chg="mod">
          <ac:chgData name="Rylander, Marie" userId="07de5b6e-67e5-4b6b-a646-2decdfde00fc" providerId="ADAL" clId="{3533E580-D0F7-42A4-9D79-4CDEF7450583}" dt="2024-04-17T13:31:55.421" v="1709" actId="27803"/>
          <ac:spMkLst>
            <pc:docMk/>
            <pc:sldMk cId="1114280625" sldId="2147376986"/>
            <ac:spMk id="22" creationId="{2769E85C-5C71-3049-3740-C6EA504849C1}"/>
          </ac:spMkLst>
        </pc:spChg>
        <pc:spChg chg="mod">
          <ac:chgData name="Rylander, Marie" userId="07de5b6e-67e5-4b6b-a646-2decdfde00fc" providerId="ADAL" clId="{3533E580-D0F7-42A4-9D79-4CDEF7450583}" dt="2024-04-17T11:40:58.958" v="1218"/>
          <ac:spMkLst>
            <pc:docMk/>
            <pc:sldMk cId="1114280625" sldId="2147376986"/>
            <ac:spMk id="22" creationId="{B425B631-9BA5-3528-EB11-F21E96B2A094}"/>
          </ac:spMkLst>
        </pc:spChg>
        <pc:spChg chg="mod">
          <ac:chgData name="Rylander, Marie" userId="07de5b6e-67e5-4b6b-a646-2decdfde00fc" providerId="ADAL" clId="{3533E580-D0F7-42A4-9D79-4CDEF7450583}" dt="2024-04-17T11:40:58.958" v="1218"/>
          <ac:spMkLst>
            <pc:docMk/>
            <pc:sldMk cId="1114280625" sldId="2147376986"/>
            <ac:spMk id="23" creationId="{51F0F45F-6322-BF0E-8E7A-571B00CA9ACF}"/>
          </ac:spMkLst>
        </pc:spChg>
        <pc:spChg chg="mod">
          <ac:chgData name="Rylander, Marie" userId="07de5b6e-67e5-4b6b-a646-2decdfde00fc" providerId="ADAL" clId="{3533E580-D0F7-42A4-9D79-4CDEF7450583}" dt="2024-04-17T13:31:55.421" v="1709" actId="27803"/>
          <ac:spMkLst>
            <pc:docMk/>
            <pc:sldMk cId="1114280625" sldId="2147376986"/>
            <ac:spMk id="23" creationId="{F5F99AD7-E0DD-2908-8866-A7328A632DD3}"/>
          </ac:spMkLst>
        </pc:spChg>
        <pc:spChg chg="mod">
          <ac:chgData name="Rylander, Marie" userId="07de5b6e-67e5-4b6b-a646-2decdfde00fc" providerId="ADAL" clId="{3533E580-D0F7-42A4-9D79-4CDEF7450583}" dt="2024-04-17T13:31:55.421" v="1709" actId="27803"/>
          <ac:spMkLst>
            <pc:docMk/>
            <pc:sldMk cId="1114280625" sldId="2147376986"/>
            <ac:spMk id="24" creationId="{EA93E9F4-8BDC-FCEB-2914-21A2089C1422}"/>
          </ac:spMkLst>
        </pc:spChg>
        <pc:spChg chg="mod">
          <ac:chgData name="Rylander, Marie" userId="07de5b6e-67e5-4b6b-a646-2decdfde00fc" providerId="ADAL" clId="{3533E580-D0F7-42A4-9D79-4CDEF7450583}" dt="2024-04-17T11:40:58.958" v="1218"/>
          <ac:spMkLst>
            <pc:docMk/>
            <pc:sldMk cId="1114280625" sldId="2147376986"/>
            <ac:spMk id="24" creationId="{ED6C151D-3FED-939B-69E2-665ECADC47B6}"/>
          </ac:spMkLst>
        </pc:spChg>
        <pc:spChg chg="mod">
          <ac:chgData name="Rylander, Marie" userId="07de5b6e-67e5-4b6b-a646-2decdfde00fc" providerId="ADAL" clId="{3533E580-D0F7-42A4-9D79-4CDEF7450583}" dt="2024-04-17T13:31:55.421" v="1709" actId="27803"/>
          <ac:spMkLst>
            <pc:docMk/>
            <pc:sldMk cId="1114280625" sldId="2147376986"/>
            <ac:spMk id="25" creationId="{1815B021-3E90-D1B7-85B9-1E20066BFD39}"/>
          </ac:spMkLst>
        </pc:spChg>
        <pc:spChg chg="mod">
          <ac:chgData name="Rylander, Marie" userId="07de5b6e-67e5-4b6b-a646-2decdfde00fc" providerId="ADAL" clId="{3533E580-D0F7-42A4-9D79-4CDEF7450583}" dt="2024-04-17T11:40:58.958" v="1218"/>
          <ac:spMkLst>
            <pc:docMk/>
            <pc:sldMk cId="1114280625" sldId="2147376986"/>
            <ac:spMk id="25" creationId="{351230F9-C3DF-6774-21C3-C6BD0EFC5C2E}"/>
          </ac:spMkLst>
        </pc:spChg>
        <pc:spChg chg="mod">
          <ac:chgData name="Rylander, Marie" userId="07de5b6e-67e5-4b6b-a646-2decdfde00fc" providerId="ADAL" clId="{3533E580-D0F7-42A4-9D79-4CDEF7450583}" dt="2024-04-17T11:40:58.958" v="1218"/>
          <ac:spMkLst>
            <pc:docMk/>
            <pc:sldMk cId="1114280625" sldId="2147376986"/>
            <ac:spMk id="26" creationId="{0D926EA4-5312-BA88-EAC4-0CEA2623D5D5}"/>
          </ac:spMkLst>
        </pc:spChg>
        <pc:spChg chg="mod">
          <ac:chgData name="Rylander, Marie" userId="07de5b6e-67e5-4b6b-a646-2decdfde00fc" providerId="ADAL" clId="{3533E580-D0F7-42A4-9D79-4CDEF7450583}" dt="2024-04-17T13:31:55.421" v="1709" actId="27803"/>
          <ac:spMkLst>
            <pc:docMk/>
            <pc:sldMk cId="1114280625" sldId="2147376986"/>
            <ac:spMk id="26" creationId="{AB9678C0-8511-FB53-C672-A811B2E1AA16}"/>
          </ac:spMkLst>
        </pc:spChg>
        <pc:spChg chg="mod">
          <ac:chgData name="Rylander, Marie" userId="07de5b6e-67e5-4b6b-a646-2decdfde00fc" providerId="ADAL" clId="{3533E580-D0F7-42A4-9D79-4CDEF7450583}" dt="2024-04-17T11:40:58.958" v="1218"/>
          <ac:spMkLst>
            <pc:docMk/>
            <pc:sldMk cId="1114280625" sldId="2147376986"/>
            <ac:spMk id="27" creationId="{D0FB65AF-1ED7-5045-6BE0-CF716199B9AF}"/>
          </ac:spMkLst>
        </pc:spChg>
        <pc:spChg chg="mod">
          <ac:chgData name="Rylander, Marie" userId="07de5b6e-67e5-4b6b-a646-2decdfde00fc" providerId="ADAL" clId="{3533E580-D0F7-42A4-9D79-4CDEF7450583}" dt="2024-04-17T13:31:55.421" v="1709" actId="27803"/>
          <ac:spMkLst>
            <pc:docMk/>
            <pc:sldMk cId="1114280625" sldId="2147376986"/>
            <ac:spMk id="27" creationId="{F9A9CDC6-5CD1-3ACF-20BD-A53150C93FBC}"/>
          </ac:spMkLst>
        </pc:spChg>
        <pc:spChg chg="mod">
          <ac:chgData name="Rylander, Marie" userId="07de5b6e-67e5-4b6b-a646-2decdfde00fc" providerId="ADAL" clId="{3533E580-D0F7-42A4-9D79-4CDEF7450583}" dt="2024-04-17T11:40:58.958" v="1218"/>
          <ac:spMkLst>
            <pc:docMk/>
            <pc:sldMk cId="1114280625" sldId="2147376986"/>
            <ac:spMk id="28" creationId="{2A17DC1B-BC53-42EF-FD3C-ABAB4C0E529E}"/>
          </ac:spMkLst>
        </pc:spChg>
        <pc:spChg chg="mod">
          <ac:chgData name="Rylander, Marie" userId="07de5b6e-67e5-4b6b-a646-2decdfde00fc" providerId="ADAL" clId="{3533E580-D0F7-42A4-9D79-4CDEF7450583}" dt="2024-04-17T13:31:55.421" v="1709" actId="27803"/>
          <ac:spMkLst>
            <pc:docMk/>
            <pc:sldMk cId="1114280625" sldId="2147376986"/>
            <ac:spMk id="28" creationId="{73FFC49E-0ED8-8BA3-8186-0D3011064B6C}"/>
          </ac:spMkLst>
        </pc:spChg>
        <pc:spChg chg="mod">
          <ac:chgData name="Rylander, Marie" userId="07de5b6e-67e5-4b6b-a646-2decdfde00fc" providerId="ADAL" clId="{3533E580-D0F7-42A4-9D79-4CDEF7450583}" dt="2024-04-17T11:40:58.958" v="1218"/>
          <ac:spMkLst>
            <pc:docMk/>
            <pc:sldMk cId="1114280625" sldId="2147376986"/>
            <ac:spMk id="29" creationId="{9CABE8E3-017D-F0A9-74FA-4A61904830CC}"/>
          </ac:spMkLst>
        </pc:spChg>
        <pc:spChg chg="mod">
          <ac:chgData name="Rylander, Marie" userId="07de5b6e-67e5-4b6b-a646-2decdfde00fc" providerId="ADAL" clId="{3533E580-D0F7-42A4-9D79-4CDEF7450583}" dt="2024-04-17T13:32:26.023" v="1714" actId="164"/>
          <ac:spMkLst>
            <pc:docMk/>
            <pc:sldMk cId="1114280625" sldId="2147376986"/>
            <ac:spMk id="30" creationId="{91718D66-153E-B28E-B8F9-7945FB940403}"/>
          </ac:spMkLst>
        </pc:spChg>
        <pc:spChg chg="mod">
          <ac:chgData name="Rylander, Marie" userId="07de5b6e-67e5-4b6b-a646-2decdfde00fc" providerId="ADAL" clId="{3533E580-D0F7-42A4-9D79-4CDEF7450583}" dt="2024-04-17T11:40:58.958" v="1218"/>
          <ac:spMkLst>
            <pc:docMk/>
            <pc:sldMk cId="1114280625" sldId="2147376986"/>
            <ac:spMk id="30" creationId="{AC7081F6-DDE8-04AF-0377-27F496F43352}"/>
          </ac:spMkLst>
        </pc:spChg>
        <pc:spChg chg="mod">
          <ac:chgData name="Rylander, Marie" userId="07de5b6e-67e5-4b6b-a646-2decdfde00fc" providerId="ADAL" clId="{3533E580-D0F7-42A4-9D79-4CDEF7450583}" dt="2024-04-17T11:40:58.958" v="1218"/>
          <ac:spMkLst>
            <pc:docMk/>
            <pc:sldMk cId="1114280625" sldId="2147376986"/>
            <ac:spMk id="31" creationId="{2F799510-60A5-CE16-937F-E5DA3750A7D1}"/>
          </ac:spMkLst>
        </pc:spChg>
        <pc:spChg chg="mod">
          <ac:chgData name="Rylander, Marie" userId="07de5b6e-67e5-4b6b-a646-2decdfde00fc" providerId="ADAL" clId="{3533E580-D0F7-42A4-9D79-4CDEF7450583}" dt="2024-04-17T13:32:26.023" v="1714" actId="164"/>
          <ac:spMkLst>
            <pc:docMk/>
            <pc:sldMk cId="1114280625" sldId="2147376986"/>
            <ac:spMk id="31" creationId="{643DEE98-864D-5ADE-E8A0-CFC5B7D810E0}"/>
          </ac:spMkLst>
        </pc:spChg>
        <pc:spChg chg="mod">
          <ac:chgData name="Rylander, Marie" userId="07de5b6e-67e5-4b6b-a646-2decdfde00fc" providerId="ADAL" clId="{3533E580-D0F7-42A4-9D79-4CDEF7450583}" dt="2024-04-17T11:40:58.958" v="1218"/>
          <ac:spMkLst>
            <pc:docMk/>
            <pc:sldMk cId="1114280625" sldId="2147376986"/>
            <ac:spMk id="32" creationId="{B2C9A3CF-9748-B146-6ABB-B18AEEE297F5}"/>
          </ac:spMkLst>
        </pc:spChg>
        <pc:spChg chg="mod">
          <ac:chgData name="Rylander, Marie" userId="07de5b6e-67e5-4b6b-a646-2decdfde00fc" providerId="ADAL" clId="{3533E580-D0F7-42A4-9D79-4CDEF7450583}" dt="2024-04-17T13:32:26.023" v="1714" actId="164"/>
          <ac:spMkLst>
            <pc:docMk/>
            <pc:sldMk cId="1114280625" sldId="2147376986"/>
            <ac:spMk id="32" creationId="{CC3BF152-7D8F-E095-077D-858B0B658FBC}"/>
          </ac:spMkLst>
        </pc:spChg>
        <pc:spChg chg="mod">
          <ac:chgData name="Rylander, Marie" userId="07de5b6e-67e5-4b6b-a646-2decdfde00fc" providerId="ADAL" clId="{3533E580-D0F7-42A4-9D79-4CDEF7450583}" dt="2024-04-17T11:40:58.958" v="1218"/>
          <ac:spMkLst>
            <pc:docMk/>
            <pc:sldMk cId="1114280625" sldId="2147376986"/>
            <ac:spMk id="33" creationId="{3145C010-20A2-4A3F-2E2E-96CF380E550F}"/>
          </ac:spMkLst>
        </pc:spChg>
        <pc:spChg chg="mod">
          <ac:chgData name="Rylander, Marie" userId="07de5b6e-67e5-4b6b-a646-2decdfde00fc" providerId="ADAL" clId="{3533E580-D0F7-42A4-9D79-4CDEF7450583}" dt="2024-04-17T13:32:26.023" v="1714" actId="164"/>
          <ac:spMkLst>
            <pc:docMk/>
            <pc:sldMk cId="1114280625" sldId="2147376986"/>
            <ac:spMk id="33" creationId="{D78BB8B2-4D5D-BE83-9DF2-DD75D5FC5F72}"/>
          </ac:spMkLst>
        </pc:spChg>
        <pc:spChg chg="mod">
          <ac:chgData name="Rylander, Marie" userId="07de5b6e-67e5-4b6b-a646-2decdfde00fc" providerId="ADAL" clId="{3533E580-D0F7-42A4-9D79-4CDEF7450583}" dt="2024-04-17T11:40:58.958" v="1218"/>
          <ac:spMkLst>
            <pc:docMk/>
            <pc:sldMk cId="1114280625" sldId="2147376986"/>
            <ac:spMk id="34" creationId="{3B81E17C-CDD1-D4B9-ECBF-FDC0B9DB1D14}"/>
          </ac:spMkLst>
        </pc:spChg>
        <pc:spChg chg="mod">
          <ac:chgData name="Rylander, Marie" userId="07de5b6e-67e5-4b6b-a646-2decdfde00fc" providerId="ADAL" clId="{3533E580-D0F7-42A4-9D79-4CDEF7450583}" dt="2024-04-17T13:32:26.023" v="1714" actId="164"/>
          <ac:spMkLst>
            <pc:docMk/>
            <pc:sldMk cId="1114280625" sldId="2147376986"/>
            <ac:spMk id="34" creationId="{BE4C0F51-CCCF-806D-E504-C4A68805A492}"/>
          </ac:spMkLst>
        </pc:spChg>
        <pc:spChg chg="mod">
          <ac:chgData name="Rylander, Marie" userId="07de5b6e-67e5-4b6b-a646-2decdfde00fc" providerId="ADAL" clId="{3533E580-D0F7-42A4-9D79-4CDEF7450583}" dt="2024-04-17T13:32:26.023" v="1714" actId="164"/>
          <ac:spMkLst>
            <pc:docMk/>
            <pc:sldMk cId="1114280625" sldId="2147376986"/>
            <ac:spMk id="35" creationId="{15383D91-BE33-EBCA-46FF-93B2B076BB60}"/>
          </ac:spMkLst>
        </pc:spChg>
        <pc:spChg chg="mod">
          <ac:chgData name="Rylander, Marie" userId="07de5b6e-67e5-4b6b-a646-2decdfde00fc" providerId="ADAL" clId="{3533E580-D0F7-42A4-9D79-4CDEF7450583}" dt="2024-04-17T11:40:58.958" v="1218"/>
          <ac:spMkLst>
            <pc:docMk/>
            <pc:sldMk cId="1114280625" sldId="2147376986"/>
            <ac:spMk id="35" creationId="{B143C1D9-A958-2406-50A1-35CAC67B978C}"/>
          </ac:spMkLst>
        </pc:spChg>
        <pc:spChg chg="mod">
          <ac:chgData name="Rylander, Marie" userId="07de5b6e-67e5-4b6b-a646-2decdfde00fc" providerId="ADAL" clId="{3533E580-D0F7-42A4-9D79-4CDEF7450583}" dt="2024-04-17T13:32:26.023" v="1714" actId="164"/>
          <ac:spMkLst>
            <pc:docMk/>
            <pc:sldMk cId="1114280625" sldId="2147376986"/>
            <ac:spMk id="36" creationId="{08ECD779-E540-AB0D-BAD3-D65B2297D0C1}"/>
          </ac:spMkLst>
        </pc:spChg>
        <pc:spChg chg="mod">
          <ac:chgData name="Rylander, Marie" userId="07de5b6e-67e5-4b6b-a646-2decdfde00fc" providerId="ADAL" clId="{3533E580-D0F7-42A4-9D79-4CDEF7450583}" dt="2024-04-17T11:40:58.958" v="1218"/>
          <ac:spMkLst>
            <pc:docMk/>
            <pc:sldMk cId="1114280625" sldId="2147376986"/>
            <ac:spMk id="36" creationId="{9D64FE3A-85CD-38B4-14F2-F1AED3467CAE}"/>
          </ac:spMkLst>
        </pc:spChg>
        <pc:spChg chg="mod">
          <ac:chgData name="Rylander, Marie" userId="07de5b6e-67e5-4b6b-a646-2decdfde00fc" providerId="ADAL" clId="{3533E580-D0F7-42A4-9D79-4CDEF7450583}" dt="2024-04-17T11:40:58.958" v="1218"/>
          <ac:spMkLst>
            <pc:docMk/>
            <pc:sldMk cId="1114280625" sldId="2147376986"/>
            <ac:spMk id="37" creationId="{37152F23-B17A-3E7F-6148-0243137675CD}"/>
          </ac:spMkLst>
        </pc:spChg>
        <pc:spChg chg="mod">
          <ac:chgData name="Rylander, Marie" userId="07de5b6e-67e5-4b6b-a646-2decdfde00fc" providerId="ADAL" clId="{3533E580-D0F7-42A4-9D79-4CDEF7450583}" dt="2024-04-17T13:32:26.023" v="1714" actId="164"/>
          <ac:spMkLst>
            <pc:docMk/>
            <pc:sldMk cId="1114280625" sldId="2147376986"/>
            <ac:spMk id="37" creationId="{F7A55B2B-0713-5270-244F-2FF599D8556F}"/>
          </ac:spMkLst>
        </pc:spChg>
        <pc:spChg chg="mod">
          <ac:chgData name="Rylander, Marie" userId="07de5b6e-67e5-4b6b-a646-2decdfde00fc" providerId="ADAL" clId="{3533E580-D0F7-42A4-9D79-4CDEF7450583}" dt="2024-04-17T11:40:58.958" v="1218"/>
          <ac:spMkLst>
            <pc:docMk/>
            <pc:sldMk cId="1114280625" sldId="2147376986"/>
            <ac:spMk id="38" creationId="{35FD163D-CAE5-A7EF-86BF-20A2A7B39E4C}"/>
          </ac:spMkLst>
        </pc:spChg>
        <pc:spChg chg="mod">
          <ac:chgData name="Rylander, Marie" userId="07de5b6e-67e5-4b6b-a646-2decdfde00fc" providerId="ADAL" clId="{3533E580-D0F7-42A4-9D79-4CDEF7450583}" dt="2024-04-17T13:32:26.023" v="1714" actId="164"/>
          <ac:spMkLst>
            <pc:docMk/>
            <pc:sldMk cId="1114280625" sldId="2147376986"/>
            <ac:spMk id="38" creationId="{CDD270F7-876A-A7D0-E72C-6B538C94D2BA}"/>
          </ac:spMkLst>
        </pc:spChg>
        <pc:spChg chg="mod">
          <ac:chgData name="Rylander, Marie" userId="07de5b6e-67e5-4b6b-a646-2decdfde00fc" providerId="ADAL" clId="{3533E580-D0F7-42A4-9D79-4CDEF7450583}" dt="2024-04-17T13:32:26.023" v="1714" actId="164"/>
          <ac:spMkLst>
            <pc:docMk/>
            <pc:sldMk cId="1114280625" sldId="2147376986"/>
            <ac:spMk id="40" creationId="{2D5D9645-8883-4977-2898-DF6CFF409067}"/>
          </ac:spMkLst>
        </pc:spChg>
        <pc:spChg chg="mod">
          <ac:chgData name="Rylander, Marie" userId="07de5b6e-67e5-4b6b-a646-2decdfde00fc" providerId="ADAL" clId="{3533E580-D0F7-42A4-9D79-4CDEF7450583}" dt="2024-04-17T13:32:26.023" v="1714" actId="164"/>
          <ac:spMkLst>
            <pc:docMk/>
            <pc:sldMk cId="1114280625" sldId="2147376986"/>
            <ac:spMk id="41" creationId="{9B97FC5D-9884-55A3-EAE5-40D87C0FAB6A}"/>
          </ac:spMkLst>
        </pc:spChg>
        <pc:spChg chg="mod">
          <ac:chgData name="Rylander, Marie" userId="07de5b6e-67e5-4b6b-a646-2decdfde00fc" providerId="ADAL" clId="{3533E580-D0F7-42A4-9D79-4CDEF7450583}" dt="2024-04-17T13:32:26.023" v="1714" actId="164"/>
          <ac:spMkLst>
            <pc:docMk/>
            <pc:sldMk cId="1114280625" sldId="2147376986"/>
            <ac:spMk id="42" creationId="{8F3CC77A-904D-75DB-935F-5C6484A3DDB3}"/>
          </ac:spMkLst>
        </pc:spChg>
        <pc:spChg chg="mod">
          <ac:chgData name="Rylander, Marie" userId="07de5b6e-67e5-4b6b-a646-2decdfde00fc" providerId="ADAL" clId="{3533E580-D0F7-42A4-9D79-4CDEF7450583}" dt="2024-04-17T13:32:26.023" v="1714" actId="164"/>
          <ac:spMkLst>
            <pc:docMk/>
            <pc:sldMk cId="1114280625" sldId="2147376986"/>
            <ac:spMk id="43" creationId="{5785AAF2-B5A8-FF7E-1D55-9D41365C9384}"/>
          </ac:spMkLst>
        </pc:spChg>
        <pc:spChg chg="mod">
          <ac:chgData name="Rylander, Marie" userId="07de5b6e-67e5-4b6b-a646-2decdfde00fc" providerId="ADAL" clId="{3533E580-D0F7-42A4-9D79-4CDEF7450583}" dt="2024-04-17T13:32:26.023" v="1714" actId="164"/>
          <ac:spMkLst>
            <pc:docMk/>
            <pc:sldMk cId="1114280625" sldId="2147376986"/>
            <ac:spMk id="44" creationId="{017CAC1D-B181-9D4B-19E5-43ED48270CF7}"/>
          </ac:spMkLst>
        </pc:spChg>
        <pc:spChg chg="mod">
          <ac:chgData name="Rylander, Marie" userId="07de5b6e-67e5-4b6b-a646-2decdfde00fc" providerId="ADAL" clId="{3533E580-D0F7-42A4-9D79-4CDEF7450583}" dt="2024-04-17T13:32:26.023" v="1714" actId="164"/>
          <ac:spMkLst>
            <pc:docMk/>
            <pc:sldMk cId="1114280625" sldId="2147376986"/>
            <ac:spMk id="45" creationId="{68760489-CCBE-A40B-2AAD-3A91699D5A72}"/>
          </ac:spMkLst>
        </pc:spChg>
        <pc:spChg chg="mod">
          <ac:chgData name="Rylander, Marie" userId="07de5b6e-67e5-4b6b-a646-2decdfde00fc" providerId="ADAL" clId="{3533E580-D0F7-42A4-9D79-4CDEF7450583}" dt="2024-04-17T13:32:26.023" v="1714" actId="164"/>
          <ac:spMkLst>
            <pc:docMk/>
            <pc:sldMk cId="1114280625" sldId="2147376986"/>
            <ac:spMk id="46" creationId="{DBE39046-9233-0BA5-DBA1-F500C4016113}"/>
          </ac:spMkLst>
        </pc:spChg>
        <pc:spChg chg="mod">
          <ac:chgData name="Rylander, Marie" userId="07de5b6e-67e5-4b6b-a646-2decdfde00fc" providerId="ADAL" clId="{3533E580-D0F7-42A4-9D79-4CDEF7450583}" dt="2024-04-17T13:32:26.023" v="1714" actId="164"/>
          <ac:spMkLst>
            <pc:docMk/>
            <pc:sldMk cId="1114280625" sldId="2147376986"/>
            <ac:spMk id="47" creationId="{8DFEF3EC-1640-E376-F9FA-BB94D744D1A2}"/>
          </ac:spMkLst>
        </pc:spChg>
        <pc:spChg chg="mod">
          <ac:chgData name="Rylander, Marie" userId="07de5b6e-67e5-4b6b-a646-2decdfde00fc" providerId="ADAL" clId="{3533E580-D0F7-42A4-9D79-4CDEF7450583}" dt="2024-04-17T13:32:26.023" v="1714" actId="164"/>
          <ac:spMkLst>
            <pc:docMk/>
            <pc:sldMk cId="1114280625" sldId="2147376986"/>
            <ac:spMk id="48" creationId="{E01D002D-6F00-54D7-D0D6-81CE6E1D0652}"/>
          </ac:spMkLst>
        </pc:spChg>
        <pc:spChg chg="mod">
          <ac:chgData name="Rylander, Marie" userId="07de5b6e-67e5-4b6b-a646-2decdfde00fc" providerId="ADAL" clId="{3533E580-D0F7-42A4-9D79-4CDEF7450583}" dt="2024-04-17T13:32:26.023" v="1714" actId="164"/>
          <ac:spMkLst>
            <pc:docMk/>
            <pc:sldMk cId="1114280625" sldId="2147376986"/>
            <ac:spMk id="49" creationId="{DA91B51D-06A0-758F-F888-D23E1146B130}"/>
          </ac:spMkLst>
        </pc:spChg>
        <pc:spChg chg="mod">
          <ac:chgData name="Rylander, Marie" userId="07de5b6e-67e5-4b6b-a646-2decdfde00fc" providerId="ADAL" clId="{3533E580-D0F7-42A4-9D79-4CDEF7450583}" dt="2024-04-17T13:32:26.023" v="1714" actId="164"/>
          <ac:spMkLst>
            <pc:docMk/>
            <pc:sldMk cId="1114280625" sldId="2147376986"/>
            <ac:spMk id="50" creationId="{9C5043D4-06BC-0EB9-6366-84B72D83BBA4}"/>
          </ac:spMkLst>
        </pc:spChg>
        <pc:spChg chg="mod">
          <ac:chgData name="Rylander, Marie" userId="07de5b6e-67e5-4b6b-a646-2decdfde00fc" providerId="ADAL" clId="{3533E580-D0F7-42A4-9D79-4CDEF7450583}" dt="2024-04-17T13:32:26.023" v="1714" actId="164"/>
          <ac:spMkLst>
            <pc:docMk/>
            <pc:sldMk cId="1114280625" sldId="2147376986"/>
            <ac:spMk id="51" creationId="{7A872634-F42F-5883-6790-ECD71BB7D149}"/>
          </ac:spMkLst>
        </pc:spChg>
        <pc:spChg chg="mod">
          <ac:chgData name="Rylander, Marie" userId="07de5b6e-67e5-4b6b-a646-2decdfde00fc" providerId="ADAL" clId="{3533E580-D0F7-42A4-9D79-4CDEF7450583}" dt="2024-04-17T13:32:26.023" v="1714" actId="164"/>
          <ac:spMkLst>
            <pc:docMk/>
            <pc:sldMk cId="1114280625" sldId="2147376986"/>
            <ac:spMk id="52" creationId="{2121CECF-7265-2EFA-ABB2-AC756EFBC2DC}"/>
          </ac:spMkLst>
        </pc:spChg>
        <pc:spChg chg="mod">
          <ac:chgData name="Rylander, Marie" userId="07de5b6e-67e5-4b6b-a646-2decdfde00fc" providerId="ADAL" clId="{3533E580-D0F7-42A4-9D79-4CDEF7450583}" dt="2024-04-17T13:32:26.023" v="1714" actId="164"/>
          <ac:spMkLst>
            <pc:docMk/>
            <pc:sldMk cId="1114280625" sldId="2147376986"/>
            <ac:spMk id="53" creationId="{4F2C5B20-1776-5495-9B51-F539F5985ED7}"/>
          </ac:spMkLst>
        </pc:spChg>
        <pc:spChg chg="mod">
          <ac:chgData name="Rylander, Marie" userId="07de5b6e-67e5-4b6b-a646-2decdfde00fc" providerId="ADAL" clId="{3533E580-D0F7-42A4-9D79-4CDEF7450583}" dt="2024-04-17T13:32:26.023" v="1714" actId="164"/>
          <ac:spMkLst>
            <pc:docMk/>
            <pc:sldMk cId="1114280625" sldId="2147376986"/>
            <ac:spMk id="54" creationId="{4B04D03E-17D1-54A5-6B5B-CBF8B1B3224E}"/>
          </ac:spMkLst>
        </pc:spChg>
        <pc:grpChg chg="add del mod">
          <ac:chgData name="Rylander, Marie" userId="07de5b6e-67e5-4b6b-a646-2decdfde00fc" providerId="ADAL" clId="{3533E580-D0F7-42A4-9D79-4CDEF7450583}" dt="2024-04-17T12:28:10.446" v="1618" actId="478"/>
          <ac:grpSpMkLst>
            <pc:docMk/>
            <pc:sldMk cId="1114280625" sldId="2147376986"/>
            <ac:grpSpMk id="4" creationId="{C2EE061A-2216-52A8-D58E-01B09D37A19E}"/>
          </ac:grpSpMkLst>
        </pc:grpChg>
        <pc:grpChg chg="add del mod">
          <ac:chgData name="Rylander, Marie" userId="07de5b6e-67e5-4b6b-a646-2decdfde00fc" providerId="ADAL" clId="{3533E580-D0F7-42A4-9D79-4CDEF7450583}" dt="2024-04-17T13:31:55.421" v="1709" actId="27803"/>
          <ac:grpSpMkLst>
            <pc:docMk/>
            <pc:sldMk cId="1114280625" sldId="2147376986"/>
            <ac:grpSpMk id="4" creationId="{D37F1C19-8D95-4ECB-9714-4CBEA0AE9938}"/>
          </ac:grpSpMkLst>
        </pc:grpChg>
        <pc:grpChg chg="del mod">
          <ac:chgData name="Rylander, Marie" userId="07de5b6e-67e5-4b6b-a646-2decdfde00fc" providerId="ADAL" clId="{3533E580-D0F7-42A4-9D79-4CDEF7450583}" dt="2024-04-17T13:32:00.224" v="1710" actId="27803"/>
          <ac:grpSpMkLst>
            <pc:docMk/>
            <pc:sldMk cId="1114280625" sldId="2147376986"/>
            <ac:grpSpMk id="29" creationId="{227AD1BC-C582-50DC-4B00-755D44B6F8A0}"/>
          </ac:grpSpMkLst>
        </pc:grpChg>
        <pc:grpChg chg="add mod">
          <ac:chgData name="Rylander, Marie" userId="07de5b6e-67e5-4b6b-a646-2decdfde00fc" providerId="ADAL" clId="{3533E580-D0F7-42A4-9D79-4CDEF7450583}" dt="2024-04-17T13:35:00.043" v="1741" actId="962"/>
          <ac:grpSpMkLst>
            <pc:docMk/>
            <pc:sldMk cId="1114280625" sldId="2147376986"/>
            <ac:grpSpMk id="55" creationId="{6277EC08-9D63-BE62-A136-E5421BC65B92}"/>
          </ac:grpSpMkLst>
        </pc:grpChg>
        <pc:picChg chg="add del mod">
          <ac:chgData name="Rylander, Marie" userId="07de5b6e-67e5-4b6b-a646-2decdfde00fc" providerId="ADAL" clId="{3533E580-D0F7-42A4-9D79-4CDEF7450583}" dt="2024-04-17T13:32:00.224" v="1710" actId="27803"/>
          <ac:picMkLst>
            <pc:docMk/>
            <pc:sldMk cId="1114280625" sldId="2147376986"/>
            <ac:picMk id="39" creationId="{42F737E5-3EEE-6483-C594-F873AFCEE509}"/>
          </ac:picMkLst>
        </pc:picChg>
      </pc:sldChg>
      <pc:sldChg chg="addSp delSp modSp new del mod">
        <pc:chgData name="Rylander, Marie" userId="07de5b6e-67e5-4b6b-a646-2decdfde00fc" providerId="ADAL" clId="{3533E580-D0F7-42A4-9D79-4CDEF7450583}" dt="2024-04-17T08:42:32.860" v="975" actId="47"/>
        <pc:sldMkLst>
          <pc:docMk/>
          <pc:sldMk cId="2229745519" sldId="2147376986"/>
        </pc:sldMkLst>
        <pc:spChg chg="del">
          <ac:chgData name="Rylander, Marie" userId="07de5b6e-67e5-4b6b-a646-2decdfde00fc" providerId="ADAL" clId="{3533E580-D0F7-42A4-9D79-4CDEF7450583}" dt="2024-04-16T13:12:04.596" v="974" actId="478"/>
          <ac:spMkLst>
            <pc:docMk/>
            <pc:sldMk cId="2229745519" sldId="2147376986"/>
            <ac:spMk id="3" creationId="{B28F947E-CC40-0332-E4FA-53D837CDA4CE}"/>
          </ac:spMkLst>
        </pc:spChg>
        <pc:graphicFrameChg chg="add mod">
          <ac:chgData name="Rylander, Marie" userId="07de5b6e-67e5-4b6b-a646-2decdfde00fc" providerId="ADAL" clId="{3533E580-D0F7-42A4-9D79-4CDEF7450583}" dt="2024-04-16T13:12:02.051" v="973"/>
          <ac:graphicFrameMkLst>
            <pc:docMk/>
            <pc:sldMk cId="2229745519" sldId="2147376986"/>
            <ac:graphicFrameMk id="4" creationId="{1657B0CE-C620-6C11-338D-EF27192FFB9F}"/>
          </ac:graphicFrameMkLst>
        </pc:graphicFrameChg>
      </pc:sldChg>
      <pc:sldChg chg="addSp delSp modSp add mod modClrScheme chgLayout">
        <pc:chgData name="Rylander, Marie" userId="07de5b6e-67e5-4b6b-a646-2decdfde00fc" providerId="ADAL" clId="{3533E580-D0F7-42A4-9D79-4CDEF7450583}" dt="2024-04-17T13:35:01.470" v="1742" actId="962"/>
        <pc:sldMkLst>
          <pc:docMk/>
          <pc:sldMk cId="2539937715" sldId="2147376987"/>
        </pc:sldMkLst>
        <pc:spChg chg="mod ord">
          <ac:chgData name="Rylander, Marie" userId="07de5b6e-67e5-4b6b-a646-2decdfde00fc" providerId="ADAL" clId="{3533E580-D0F7-42A4-9D79-4CDEF7450583}" dt="2024-04-17T11:41:40.658" v="1224"/>
          <ac:spMkLst>
            <pc:docMk/>
            <pc:sldMk cId="2539937715" sldId="2147376987"/>
            <ac:spMk id="2" creationId="{D818F7B8-8DBB-D3A2-787C-E89CABFA906E}"/>
          </ac:spMkLst>
        </pc:spChg>
        <pc:spChg chg="mod ord">
          <ac:chgData name="Rylander, Marie" userId="07de5b6e-67e5-4b6b-a646-2decdfde00fc" providerId="ADAL" clId="{3533E580-D0F7-42A4-9D79-4CDEF7450583}" dt="2024-04-17T11:38:21.258" v="1217" actId="700"/>
          <ac:spMkLst>
            <pc:docMk/>
            <pc:sldMk cId="2539937715" sldId="2147376987"/>
            <ac:spMk id="3" creationId="{FE5E406C-243B-2306-BA0A-E470AE30B0D3}"/>
          </ac:spMkLst>
        </pc:spChg>
        <pc:spChg chg="mod">
          <ac:chgData name="Rylander, Marie" userId="07de5b6e-67e5-4b6b-a646-2decdfde00fc" providerId="ADAL" clId="{3533E580-D0F7-42A4-9D79-4CDEF7450583}" dt="2024-04-17T11:41:15.052" v="1222"/>
          <ac:spMkLst>
            <pc:docMk/>
            <pc:sldMk cId="2539937715" sldId="2147376987"/>
            <ac:spMk id="5" creationId="{8294000F-A0C7-742C-BB7F-1E618A696521}"/>
          </ac:spMkLst>
        </pc:spChg>
        <pc:spChg chg="mod">
          <ac:chgData name="Rylander, Marie" userId="07de5b6e-67e5-4b6b-a646-2decdfde00fc" providerId="ADAL" clId="{3533E580-D0F7-42A4-9D79-4CDEF7450583}" dt="2024-04-17T13:32:47.375" v="1719"/>
          <ac:spMkLst>
            <pc:docMk/>
            <pc:sldMk cId="2539937715" sldId="2147376987"/>
            <ac:spMk id="5" creationId="{A826E5A3-9317-89A0-831E-6B1DF4C2B5BF}"/>
          </ac:spMkLst>
        </pc:spChg>
        <pc:spChg chg="mod">
          <ac:chgData name="Rylander, Marie" userId="07de5b6e-67e5-4b6b-a646-2decdfde00fc" providerId="ADAL" clId="{3533E580-D0F7-42A4-9D79-4CDEF7450583}" dt="2024-04-17T11:41:15.052" v="1222"/>
          <ac:spMkLst>
            <pc:docMk/>
            <pc:sldMk cId="2539937715" sldId="2147376987"/>
            <ac:spMk id="6" creationId="{13CD278C-CCED-7D88-A2BB-99D011945D38}"/>
          </ac:spMkLst>
        </pc:spChg>
        <pc:spChg chg="mod">
          <ac:chgData name="Rylander, Marie" userId="07de5b6e-67e5-4b6b-a646-2decdfde00fc" providerId="ADAL" clId="{3533E580-D0F7-42A4-9D79-4CDEF7450583}" dt="2024-04-17T13:32:47.375" v="1719"/>
          <ac:spMkLst>
            <pc:docMk/>
            <pc:sldMk cId="2539937715" sldId="2147376987"/>
            <ac:spMk id="6" creationId="{98FDEA17-A2AA-B1F3-B563-1E283B5254F2}"/>
          </ac:spMkLst>
        </pc:spChg>
        <pc:spChg chg="mod">
          <ac:chgData name="Rylander, Marie" userId="07de5b6e-67e5-4b6b-a646-2decdfde00fc" providerId="ADAL" clId="{3533E580-D0F7-42A4-9D79-4CDEF7450583}" dt="2024-04-17T13:32:47.375" v="1719"/>
          <ac:spMkLst>
            <pc:docMk/>
            <pc:sldMk cId="2539937715" sldId="2147376987"/>
            <ac:spMk id="7" creationId="{B030CD45-861D-84B5-8765-EC6EFA91B15B}"/>
          </ac:spMkLst>
        </pc:spChg>
        <pc:spChg chg="mod">
          <ac:chgData name="Rylander, Marie" userId="07de5b6e-67e5-4b6b-a646-2decdfde00fc" providerId="ADAL" clId="{3533E580-D0F7-42A4-9D79-4CDEF7450583}" dt="2024-04-17T11:41:15.052" v="1222"/>
          <ac:spMkLst>
            <pc:docMk/>
            <pc:sldMk cId="2539937715" sldId="2147376987"/>
            <ac:spMk id="7" creationId="{F1256982-1E3F-88A7-B234-2B570FB1FE39}"/>
          </ac:spMkLst>
        </pc:spChg>
        <pc:spChg chg="mod">
          <ac:chgData name="Rylander, Marie" userId="07de5b6e-67e5-4b6b-a646-2decdfde00fc" providerId="ADAL" clId="{3533E580-D0F7-42A4-9D79-4CDEF7450583}" dt="2024-04-17T11:41:15.052" v="1222"/>
          <ac:spMkLst>
            <pc:docMk/>
            <pc:sldMk cId="2539937715" sldId="2147376987"/>
            <ac:spMk id="8" creationId="{000363DE-0B65-BC3E-1DBE-D74AC7209791}"/>
          </ac:spMkLst>
        </pc:spChg>
        <pc:spChg chg="mod">
          <ac:chgData name="Rylander, Marie" userId="07de5b6e-67e5-4b6b-a646-2decdfde00fc" providerId="ADAL" clId="{3533E580-D0F7-42A4-9D79-4CDEF7450583}" dt="2024-04-17T13:32:47.375" v="1719"/>
          <ac:spMkLst>
            <pc:docMk/>
            <pc:sldMk cId="2539937715" sldId="2147376987"/>
            <ac:spMk id="8" creationId="{E27B318C-CCA6-D3F1-5138-742FE55E64A6}"/>
          </ac:spMkLst>
        </pc:spChg>
        <pc:spChg chg="mod">
          <ac:chgData name="Rylander, Marie" userId="07de5b6e-67e5-4b6b-a646-2decdfde00fc" providerId="ADAL" clId="{3533E580-D0F7-42A4-9D79-4CDEF7450583}" dt="2024-04-17T11:41:15.052" v="1222"/>
          <ac:spMkLst>
            <pc:docMk/>
            <pc:sldMk cId="2539937715" sldId="2147376987"/>
            <ac:spMk id="9" creationId="{36B81CA5-5243-AD71-22EC-4852AE15A03D}"/>
          </ac:spMkLst>
        </pc:spChg>
        <pc:spChg chg="mod">
          <ac:chgData name="Rylander, Marie" userId="07de5b6e-67e5-4b6b-a646-2decdfde00fc" providerId="ADAL" clId="{3533E580-D0F7-42A4-9D79-4CDEF7450583}" dt="2024-04-17T13:32:47.375" v="1719"/>
          <ac:spMkLst>
            <pc:docMk/>
            <pc:sldMk cId="2539937715" sldId="2147376987"/>
            <ac:spMk id="9" creationId="{A1FC085D-9686-4C54-8BD9-8391B564C099}"/>
          </ac:spMkLst>
        </pc:spChg>
        <pc:spChg chg="mod">
          <ac:chgData name="Rylander, Marie" userId="07de5b6e-67e5-4b6b-a646-2decdfde00fc" providerId="ADAL" clId="{3533E580-D0F7-42A4-9D79-4CDEF7450583}" dt="2024-04-17T13:32:47.375" v="1719"/>
          <ac:spMkLst>
            <pc:docMk/>
            <pc:sldMk cId="2539937715" sldId="2147376987"/>
            <ac:spMk id="10" creationId="{03CF2B12-9CB7-6927-0923-91A3FDE5CB34}"/>
          </ac:spMkLst>
        </pc:spChg>
        <pc:spChg chg="mod">
          <ac:chgData name="Rylander, Marie" userId="07de5b6e-67e5-4b6b-a646-2decdfde00fc" providerId="ADAL" clId="{3533E580-D0F7-42A4-9D79-4CDEF7450583}" dt="2024-04-17T11:41:15.052" v="1222"/>
          <ac:spMkLst>
            <pc:docMk/>
            <pc:sldMk cId="2539937715" sldId="2147376987"/>
            <ac:spMk id="10" creationId="{19C87F64-4EDE-AAA6-D285-6C3329DA92BB}"/>
          </ac:spMkLst>
        </pc:spChg>
        <pc:spChg chg="mod">
          <ac:chgData name="Rylander, Marie" userId="07de5b6e-67e5-4b6b-a646-2decdfde00fc" providerId="ADAL" clId="{3533E580-D0F7-42A4-9D79-4CDEF7450583}" dt="2024-04-17T13:32:47.375" v="1719"/>
          <ac:spMkLst>
            <pc:docMk/>
            <pc:sldMk cId="2539937715" sldId="2147376987"/>
            <ac:spMk id="11" creationId="{15B4BF16-CD44-2C35-A70B-0C2A801B10CF}"/>
          </ac:spMkLst>
        </pc:spChg>
        <pc:spChg chg="mod">
          <ac:chgData name="Rylander, Marie" userId="07de5b6e-67e5-4b6b-a646-2decdfde00fc" providerId="ADAL" clId="{3533E580-D0F7-42A4-9D79-4CDEF7450583}" dt="2024-04-17T11:41:15.052" v="1222"/>
          <ac:spMkLst>
            <pc:docMk/>
            <pc:sldMk cId="2539937715" sldId="2147376987"/>
            <ac:spMk id="11" creationId="{21CE804F-BDC0-F9C8-8087-7A9A759F6732}"/>
          </ac:spMkLst>
        </pc:spChg>
        <pc:spChg chg="mod">
          <ac:chgData name="Rylander, Marie" userId="07de5b6e-67e5-4b6b-a646-2decdfde00fc" providerId="ADAL" clId="{3533E580-D0F7-42A4-9D79-4CDEF7450583}" dt="2024-04-17T11:41:15.052" v="1222"/>
          <ac:spMkLst>
            <pc:docMk/>
            <pc:sldMk cId="2539937715" sldId="2147376987"/>
            <ac:spMk id="12" creationId="{6A72E4A7-132F-6A7A-A8C0-CB3AB08DF8D7}"/>
          </ac:spMkLst>
        </pc:spChg>
        <pc:spChg chg="mod">
          <ac:chgData name="Rylander, Marie" userId="07de5b6e-67e5-4b6b-a646-2decdfde00fc" providerId="ADAL" clId="{3533E580-D0F7-42A4-9D79-4CDEF7450583}" dt="2024-04-17T13:32:47.375" v="1719"/>
          <ac:spMkLst>
            <pc:docMk/>
            <pc:sldMk cId="2539937715" sldId="2147376987"/>
            <ac:spMk id="12" creationId="{B143D3CB-7F5E-0E59-2A4B-7013795C8221}"/>
          </ac:spMkLst>
        </pc:spChg>
        <pc:spChg chg="mod">
          <ac:chgData name="Rylander, Marie" userId="07de5b6e-67e5-4b6b-a646-2decdfde00fc" providerId="ADAL" clId="{3533E580-D0F7-42A4-9D79-4CDEF7450583}" dt="2024-04-17T13:32:47.375" v="1719"/>
          <ac:spMkLst>
            <pc:docMk/>
            <pc:sldMk cId="2539937715" sldId="2147376987"/>
            <ac:spMk id="13" creationId="{2C070698-4910-5B4C-43A5-326821A26A24}"/>
          </ac:spMkLst>
        </pc:spChg>
        <pc:spChg chg="mod">
          <ac:chgData name="Rylander, Marie" userId="07de5b6e-67e5-4b6b-a646-2decdfde00fc" providerId="ADAL" clId="{3533E580-D0F7-42A4-9D79-4CDEF7450583}" dt="2024-04-17T11:41:15.052" v="1222"/>
          <ac:spMkLst>
            <pc:docMk/>
            <pc:sldMk cId="2539937715" sldId="2147376987"/>
            <ac:spMk id="13" creationId="{5517ADED-E317-212E-56F0-A6590A190DB7}"/>
          </ac:spMkLst>
        </pc:spChg>
        <pc:spChg chg="mod">
          <ac:chgData name="Rylander, Marie" userId="07de5b6e-67e5-4b6b-a646-2decdfde00fc" providerId="ADAL" clId="{3533E580-D0F7-42A4-9D79-4CDEF7450583}" dt="2024-04-17T11:41:15.052" v="1222"/>
          <ac:spMkLst>
            <pc:docMk/>
            <pc:sldMk cId="2539937715" sldId="2147376987"/>
            <ac:spMk id="14" creationId="{6FBFBAEC-9159-1F51-AB53-0DD052D6825F}"/>
          </ac:spMkLst>
        </pc:spChg>
        <pc:spChg chg="mod">
          <ac:chgData name="Rylander, Marie" userId="07de5b6e-67e5-4b6b-a646-2decdfde00fc" providerId="ADAL" clId="{3533E580-D0F7-42A4-9D79-4CDEF7450583}" dt="2024-04-17T13:32:47.375" v="1719"/>
          <ac:spMkLst>
            <pc:docMk/>
            <pc:sldMk cId="2539937715" sldId="2147376987"/>
            <ac:spMk id="14" creationId="{CD06672F-0BAA-DEAF-157B-584468782B50}"/>
          </ac:spMkLst>
        </pc:spChg>
        <pc:spChg chg="mod">
          <ac:chgData name="Rylander, Marie" userId="07de5b6e-67e5-4b6b-a646-2decdfde00fc" providerId="ADAL" clId="{3533E580-D0F7-42A4-9D79-4CDEF7450583}" dt="2024-04-17T13:32:47.375" v="1719"/>
          <ac:spMkLst>
            <pc:docMk/>
            <pc:sldMk cId="2539937715" sldId="2147376987"/>
            <ac:spMk id="15" creationId="{DFD714B1-DF14-1421-6AA5-68B59764633B}"/>
          </ac:spMkLst>
        </pc:spChg>
        <pc:spChg chg="mod">
          <ac:chgData name="Rylander, Marie" userId="07de5b6e-67e5-4b6b-a646-2decdfde00fc" providerId="ADAL" clId="{3533E580-D0F7-42A4-9D79-4CDEF7450583}" dt="2024-04-17T11:41:15.052" v="1222"/>
          <ac:spMkLst>
            <pc:docMk/>
            <pc:sldMk cId="2539937715" sldId="2147376987"/>
            <ac:spMk id="15" creationId="{F170EFBF-2229-14BD-9838-A340F782B1D2}"/>
          </ac:spMkLst>
        </pc:spChg>
        <pc:spChg chg="mod">
          <ac:chgData name="Rylander, Marie" userId="07de5b6e-67e5-4b6b-a646-2decdfde00fc" providerId="ADAL" clId="{3533E580-D0F7-42A4-9D79-4CDEF7450583}" dt="2024-04-17T13:32:47.375" v="1719"/>
          <ac:spMkLst>
            <pc:docMk/>
            <pc:sldMk cId="2539937715" sldId="2147376987"/>
            <ac:spMk id="16" creationId="{1582F64A-2942-E170-3DA1-90601E32A559}"/>
          </ac:spMkLst>
        </pc:spChg>
        <pc:spChg chg="mod">
          <ac:chgData name="Rylander, Marie" userId="07de5b6e-67e5-4b6b-a646-2decdfde00fc" providerId="ADAL" clId="{3533E580-D0F7-42A4-9D79-4CDEF7450583}" dt="2024-04-17T11:41:15.052" v="1222"/>
          <ac:spMkLst>
            <pc:docMk/>
            <pc:sldMk cId="2539937715" sldId="2147376987"/>
            <ac:spMk id="16" creationId="{678A1A4C-E5A0-2036-C4B6-4E68BEC668A7}"/>
          </ac:spMkLst>
        </pc:spChg>
        <pc:spChg chg="mod">
          <ac:chgData name="Rylander, Marie" userId="07de5b6e-67e5-4b6b-a646-2decdfde00fc" providerId="ADAL" clId="{3533E580-D0F7-42A4-9D79-4CDEF7450583}" dt="2024-04-17T11:41:15.052" v="1222"/>
          <ac:spMkLst>
            <pc:docMk/>
            <pc:sldMk cId="2539937715" sldId="2147376987"/>
            <ac:spMk id="17" creationId="{36C5BB88-4D06-ADAA-358C-B0A12ADF0C36}"/>
          </ac:spMkLst>
        </pc:spChg>
        <pc:spChg chg="mod">
          <ac:chgData name="Rylander, Marie" userId="07de5b6e-67e5-4b6b-a646-2decdfde00fc" providerId="ADAL" clId="{3533E580-D0F7-42A4-9D79-4CDEF7450583}" dt="2024-04-17T13:32:47.375" v="1719"/>
          <ac:spMkLst>
            <pc:docMk/>
            <pc:sldMk cId="2539937715" sldId="2147376987"/>
            <ac:spMk id="17" creationId="{F9C0FA78-2A0A-12DE-DC33-BF29FEC069BC}"/>
          </ac:spMkLst>
        </pc:spChg>
        <pc:spChg chg="mod">
          <ac:chgData name="Rylander, Marie" userId="07de5b6e-67e5-4b6b-a646-2decdfde00fc" providerId="ADAL" clId="{3533E580-D0F7-42A4-9D79-4CDEF7450583}" dt="2024-04-17T13:32:47.375" v="1719"/>
          <ac:spMkLst>
            <pc:docMk/>
            <pc:sldMk cId="2539937715" sldId="2147376987"/>
            <ac:spMk id="18" creationId="{0106272A-9357-A052-7303-F47535A78E6C}"/>
          </ac:spMkLst>
        </pc:spChg>
        <pc:spChg chg="mod">
          <ac:chgData name="Rylander, Marie" userId="07de5b6e-67e5-4b6b-a646-2decdfde00fc" providerId="ADAL" clId="{3533E580-D0F7-42A4-9D79-4CDEF7450583}" dt="2024-04-17T11:41:15.052" v="1222"/>
          <ac:spMkLst>
            <pc:docMk/>
            <pc:sldMk cId="2539937715" sldId="2147376987"/>
            <ac:spMk id="18" creationId="{672E1C15-ABEA-8465-5018-866DD2A83171}"/>
          </ac:spMkLst>
        </pc:spChg>
        <pc:spChg chg="mod">
          <ac:chgData name="Rylander, Marie" userId="07de5b6e-67e5-4b6b-a646-2decdfde00fc" providerId="ADAL" clId="{3533E580-D0F7-42A4-9D79-4CDEF7450583}" dt="2024-04-17T11:41:15.052" v="1222"/>
          <ac:spMkLst>
            <pc:docMk/>
            <pc:sldMk cId="2539937715" sldId="2147376987"/>
            <ac:spMk id="19" creationId="{466B676F-AB89-039F-982A-5064260A64A9}"/>
          </ac:spMkLst>
        </pc:spChg>
        <pc:spChg chg="mod">
          <ac:chgData name="Rylander, Marie" userId="07de5b6e-67e5-4b6b-a646-2decdfde00fc" providerId="ADAL" clId="{3533E580-D0F7-42A4-9D79-4CDEF7450583}" dt="2024-04-17T13:32:47.375" v="1719"/>
          <ac:spMkLst>
            <pc:docMk/>
            <pc:sldMk cId="2539937715" sldId="2147376987"/>
            <ac:spMk id="19" creationId="{B3B79A7C-CEFD-661D-5D18-3A23294EAA12}"/>
          </ac:spMkLst>
        </pc:spChg>
        <pc:spChg chg="mod">
          <ac:chgData name="Rylander, Marie" userId="07de5b6e-67e5-4b6b-a646-2decdfde00fc" providerId="ADAL" clId="{3533E580-D0F7-42A4-9D79-4CDEF7450583}" dt="2024-04-17T13:32:47.375" v="1719"/>
          <ac:spMkLst>
            <pc:docMk/>
            <pc:sldMk cId="2539937715" sldId="2147376987"/>
            <ac:spMk id="20" creationId="{9761E795-884F-4EA1-7F40-E99BFB01AE2D}"/>
          </ac:spMkLst>
        </pc:spChg>
        <pc:spChg chg="mod">
          <ac:chgData name="Rylander, Marie" userId="07de5b6e-67e5-4b6b-a646-2decdfde00fc" providerId="ADAL" clId="{3533E580-D0F7-42A4-9D79-4CDEF7450583}" dt="2024-04-17T11:41:15.052" v="1222"/>
          <ac:spMkLst>
            <pc:docMk/>
            <pc:sldMk cId="2539937715" sldId="2147376987"/>
            <ac:spMk id="20" creationId="{ED110EFD-AC50-E19D-A9E1-D185B89C4CAF}"/>
          </ac:spMkLst>
        </pc:spChg>
        <pc:spChg chg="mod">
          <ac:chgData name="Rylander, Marie" userId="07de5b6e-67e5-4b6b-a646-2decdfde00fc" providerId="ADAL" clId="{3533E580-D0F7-42A4-9D79-4CDEF7450583}" dt="2024-04-17T13:32:47.375" v="1719"/>
          <ac:spMkLst>
            <pc:docMk/>
            <pc:sldMk cId="2539937715" sldId="2147376987"/>
            <ac:spMk id="21" creationId="{674278E3-1896-F281-7E9F-43024320241D}"/>
          </ac:spMkLst>
        </pc:spChg>
        <pc:spChg chg="mod">
          <ac:chgData name="Rylander, Marie" userId="07de5b6e-67e5-4b6b-a646-2decdfde00fc" providerId="ADAL" clId="{3533E580-D0F7-42A4-9D79-4CDEF7450583}" dt="2024-04-17T11:41:15.052" v="1222"/>
          <ac:spMkLst>
            <pc:docMk/>
            <pc:sldMk cId="2539937715" sldId="2147376987"/>
            <ac:spMk id="21" creationId="{E507360F-8F37-9AF2-D990-42ECDB808AE9}"/>
          </ac:spMkLst>
        </pc:spChg>
        <pc:spChg chg="mod">
          <ac:chgData name="Rylander, Marie" userId="07de5b6e-67e5-4b6b-a646-2decdfde00fc" providerId="ADAL" clId="{3533E580-D0F7-42A4-9D79-4CDEF7450583}" dt="2024-04-17T11:41:15.052" v="1222"/>
          <ac:spMkLst>
            <pc:docMk/>
            <pc:sldMk cId="2539937715" sldId="2147376987"/>
            <ac:spMk id="22" creationId="{7C5891D2-B12B-DAA9-AA43-D481CD942107}"/>
          </ac:spMkLst>
        </pc:spChg>
        <pc:spChg chg="mod">
          <ac:chgData name="Rylander, Marie" userId="07de5b6e-67e5-4b6b-a646-2decdfde00fc" providerId="ADAL" clId="{3533E580-D0F7-42A4-9D79-4CDEF7450583}" dt="2024-04-17T13:32:47.375" v="1719"/>
          <ac:spMkLst>
            <pc:docMk/>
            <pc:sldMk cId="2539937715" sldId="2147376987"/>
            <ac:spMk id="22" creationId="{CA0B5CFB-C914-50C5-D710-82813033341B}"/>
          </ac:spMkLst>
        </pc:spChg>
        <pc:spChg chg="mod">
          <ac:chgData name="Rylander, Marie" userId="07de5b6e-67e5-4b6b-a646-2decdfde00fc" providerId="ADAL" clId="{3533E580-D0F7-42A4-9D79-4CDEF7450583}" dt="2024-04-17T13:32:47.375" v="1719"/>
          <ac:spMkLst>
            <pc:docMk/>
            <pc:sldMk cId="2539937715" sldId="2147376987"/>
            <ac:spMk id="23" creationId="{4A738D51-2F08-69EF-2F13-7BE09022E751}"/>
          </ac:spMkLst>
        </pc:spChg>
        <pc:spChg chg="mod">
          <ac:chgData name="Rylander, Marie" userId="07de5b6e-67e5-4b6b-a646-2decdfde00fc" providerId="ADAL" clId="{3533E580-D0F7-42A4-9D79-4CDEF7450583}" dt="2024-04-17T11:41:15.052" v="1222"/>
          <ac:spMkLst>
            <pc:docMk/>
            <pc:sldMk cId="2539937715" sldId="2147376987"/>
            <ac:spMk id="23" creationId="{F641D44B-8F8E-D2B0-46E7-1A84B4C469BF}"/>
          </ac:spMkLst>
        </pc:spChg>
        <pc:spChg chg="mod">
          <ac:chgData name="Rylander, Marie" userId="07de5b6e-67e5-4b6b-a646-2decdfde00fc" providerId="ADAL" clId="{3533E580-D0F7-42A4-9D79-4CDEF7450583}" dt="2024-04-17T13:32:47.375" v="1719"/>
          <ac:spMkLst>
            <pc:docMk/>
            <pc:sldMk cId="2539937715" sldId="2147376987"/>
            <ac:spMk id="24" creationId="{1FA1265A-D092-1323-78D0-8305C5461F95}"/>
          </ac:spMkLst>
        </pc:spChg>
        <pc:spChg chg="mod">
          <ac:chgData name="Rylander, Marie" userId="07de5b6e-67e5-4b6b-a646-2decdfde00fc" providerId="ADAL" clId="{3533E580-D0F7-42A4-9D79-4CDEF7450583}" dt="2024-04-17T11:41:15.052" v="1222"/>
          <ac:spMkLst>
            <pc:docMk/>
            <pc:sldMk cId="2539937715" sldId="2147376987"/>
            <ac:spMk id="24" creationId="{A61F9DD4-4F4A-9EAA-0556-0C6A76CC3679}"/>
          </ac:spMkLst>
        </pc:spChg>
        <pc:spChg chg="mod">
          <ac:chgData name="Rylander, Marie" userId="07de5b6e-67e5-4b6b-a646-2decdfde00fc" providerId="ADAL" clId="{3533E580-D0F7-42A4-9D79-4CDEF7450583}" dt="2024-04-17T11:41:15.052" v="1222"/>
          <ac:spMkLst>
            <pc:docMk/>
            <pc:sldMk cId="2539937715" sldId="2147376987"/>
            <ac:spMk id="25" creationId="{3CB8C843-628E-7E08-7E12-B6F0C9A2E515}"/>
          </ac:spMkLst>
        </pc:spChg>
        <pc:spChg chg="mod">
          <ac:chgData name="Rylander, Marie" userId="07de5b6e-67e5-4b6b-a646-2decdfde00fc" providerId="ADAL" clId="{3533E580-D0F7-42A4-9D79-4CDEF7450583}" dt="2024-04-17T13:32:47.375" v="1719"/>
          <ac:spMkLst>
            <pc:docMk/>
            <pc:sldMk cId="2539937715" sldId="2147376987"/>
            <ac:spMk id="25" creationId="{467A4EDD-1603-647C-0057-44E4F669C72C}"/>
          </ac:spMkLst>
        </pc:spChg>
        <pc:spChg chg="mod">
          <ac:chgData name="Rylander, Marie" userId="07de5b6e-67e5-4b6b-a646-2decdfde00fc" providerId="ADAL" clId="{3533E580-D0F7-42A4-9D79-4CDEF7450583}" dt="2024-04-17T13:32:47.375" v="1719"/>
          <ac:spMkLst>
            <pc:docMk/>
            <pc:sldMk cId="2539937715" sldId="2147376987"/>
            <ac:spMk id="26" creationId="{1327200E-C4AF-5F2D-7273-FE866F23E2E3}"/>
          </ac:spMkLst>
        </pc:spChg>
        <pc:spChg chg="mod">
          <ac:chgData name="Rylander, Marie" userId="07de5b6e-67e5-4b6b-a646-2decdfde00fc" providerId="ADAL" clId="{3533E580-D0F7-42A4-9D79-4CDEF7450583}" dt="2024-04-17T11:41:15.052" v="1222"/>
          <ac:spMkLst>
            <pc:docMk/>
            <pc:sldMk cId="2539937715" sldId="2147376987"/>
            <ac:spMk id="26" creationId="{CE2C225F-B6BF-E7A9-1B8C-D72316A4BE1A}"/>
          </ac:spMkLst>
        </pc:spChg>
        <pc:spChg chg="mod">
          <ac:chgData name="Rylander, Marie" userId="07de5b6e-67e5-4b6b-a646-2decdfde00fc" providerId="ADAL" clId="{3533E580-D0F7-42A4-9D79-4CDEF7450583}" dt="2024-04-17T11:41:15.052" v="1222"/>
          <ac:spMkLst>
            <pc:docMk/>
            <pc:sldMk cId="2539937715" sldId="2147376987"/>
            <ac:spMk id="27" creationId="{09A6FD70-A4C7-4D7E-55B6-DCC5C2912616}"/>
          </ac:spMkLst>
        </pc:spChg>
        <pc:spChg chg="mod">
          <ac:chgData name="Rylander, Marie" userId="07de5b6e-67e5-4b6b-a646-2decdfde00fc" providerId="ADAL" clId="{3533E580-D0F7-42A4-9D79-4CDEF7450583}" dt="2024-04-17T13:32:47.375" v="1719"/>
          <ac:spMkLst>
            <pc:docMk/>
            <pc:sldMk cId="2539937715" sldId="2147376987"/>
            <ac:spMk id="27" creationId="{50651203-6D81-A6F6-CE09-A817D6E962F4}"/>
          </ac:spMkLst>
        </pc:spChg>
        <pc:spChg chg="mod">
          <ac:chgData name="Rylander, Marie" userId="07de5b6e-67e5-4b6b-a646-2decdfde00fc" providerId="ADAL" clId="{3533E580-D0F7-42A4-9D79-4CDEF7450583}" dt="2024-04-17T13:32:47.375" v="1719"/>
          <ac:spMkLst>
            <pc:docMk/>
            <pc:sldMk cId="2539937715" sldId="2147376987"/>
            <ac:spMk id="28" creationId="{8F3BD5C7-C374-0A19-89B4-9A3A4F375D50}"/>
          </ac:spMkLst>
        </pc:spChg>
        <pc:spChg chg="mod">
          <ac:chgData name="Rylander, Marie" userId="07de5b6e-67e5-4b6b-a646-2decdfde00fc" providerId="ADAL" clId="{3533E580-D0F7-42A4-9D79-4CDEF7450583}" dt="2024-04-17T11:41:15.052" v="1222"/>
          <ac:spMkLst>
            <pc:docMk/>
            <pc:sldMk cId="2539937715" sldId="2147376987"/>
            <ac:spMk id="28" creationId="{D4881DA8-A595-77A1-75B8-C5C5453B4BC4}"/>
          </ac:spMkLst>
        </pc:spChg>
        <pc:spChg chg="mod">
          <ac:chgData name="Rylander, Marie" userId="07de5b6e-67e5-4b6b-a646-2decdfde00fc" providerId="ADAL" clId="{3533E580-D0F7-42A4-9D79-4CDEF7450583}" dt="2024-04-17T11:41:15.052" v="1222"/>
          <ac:spMkLst>
            <pc:docMk/>
            <pc:sldMk cId="2539937715" sldId="2147376987"/>
            <ac:spMk id="29" creationId="{E6172177-C311-8FC6-3315-A7CC027EC0B0}"/>
          </ac:spMkLst>
        </pc:spChg>
        <pc:spChg chg="mod">
          <ac:chgData name="Rylander, Marie" userId="07de5b6e-67e5-4b6b-a646-2decdfde00fc" providerId="ADAL" clId="{3533E580-D0F7-42A4-9D79-4CDEF7450583}" dt="2024-04-17T11:41:15.052" v="1222"/>
          <ac:spMkLst>
            <pc:docMk/>
            <pc:sldMk cId="2539937715" sldId="2147376987"/>
            <ac:spMk id="30" creationId="{FB4F8D19-1351-A3A7-EE32-98321026AF77}"/>
          </ac:spMkLst>
        </pc:spChg>
        <pc:spChg chg="mod">
          <ac:chgData name="Rylander, Marie" userId="07de5b6e-67e5-4b6b-a646-2decdfde00fc" providerId="ADAL" clId="{3533E580-D0F7-42A4-9D79-4CDEF7450583}" dt="2024-04-17T11:41:15.052" v="1222"/>
          <ac:spMkLst>
            <pc:docMk/>
            <pc:sldMk cId="2539937715" sldId="2147376987"/>
            <ac:spMk id="31" creationId="{E76CCA33-0D13-A7C4-B1D6-EEC4BD665478}"/>
          </ac:spMkLst>
        </pc:spChg>
        <pc:spChg chg="mod">
          <ac:chgData name="Rylander, Marie" userId="07de5b6e-67e5-4b6b-a646-2decdfde00fc" providerId="ADAL" clId="{3533E580-D0F7-42A4-9D79-4CDEF7450583}" dt="2024-04-17T11:41:15.052" v="1222"/>
          <ac:spMkLst>
            <pc:docMk/>
            <pc:sldMk cId="2539937715" sldId="2147376987"/>
            <ac:spMk id="32" creationId="{79D3CF7A-47D1-A66A-3130-355EF8B6D2A2}"/>
          </ac:spMkLst>
        </pc:spChg>
        <pc:spChg chg="mod">
          <ac:chgData name="Rylander, Marie" userId="07de5b6e-67e5-4b6b-a646-2decdfde00fc" providerId="ADAL" clId="{3533E580-D0F7-42A4-9D79-4CDEF7450583}" dt="2024-04-17T11:41:15.052" v="1222"/>
          <ac:spMkLst>
            <pc:docMk/>
            <pc:sldMk cId="2539937715" sldId="2147376987"/>
            <ac:spMk id="33" creationId="{A8D51A62-7C89-E624-E6F8-7137296B1C17}"/>
          </ac:spMkLst>
        </pc:spChg>
        <pc:spChg chg="mod">
          <ac:chgData name="Rylander, Marie" userId="07de5b6e-67e5-4b6b-a646-2decdfde00fc" providerId="ADAL" clId="{3533E580-D0F7-42A4-9D79-4CDEF7450583}" dt="2024-04-17T11:41:15.052" v="1222"/>
          <ac:spMkLst>
            <pc:docMk/>
            <pc:sldMk cId="2539937715" sldId="2147376987"/>
            <ac:spMk id="34" creationId="{BA845E62-5B76-3F3A-CA3D-82940FD5B691}"/>
          </ac:spMkLst>
        </pc:spChg>
        <pc:spChg chg="mod">
          <ac:chgData name="Rylander, Marie" userId="07de5b6e-67e5-4b6b-a646-2decdfde00fc" providerId="ADAL" clId="{3533E580-D0F7-42A4-9D79-4CDEF7450583}" dt="2024-04-17T11:41:15.052" v="1222"/>
          <ac:spMkLst>
            <pc:docMk/>
            <pc:sldMk cId="2539937715" sldId="2147376987"/>
            <ac:spMk id="35" creationId="{649FB2E8-0381-ED74-3545-E1C6A03EFEFF}"/>
          </ac:spMkLst>
        </pc:spChg>
        <pc:spChg chg="mod">
          <ac:chgData name="Rylander, Marie" userId="07de5b6e-67e5-4b6b-a646-2decdfde00fc" providerId="ADAL" clId="{3533E580-D0F7-42A4-9D79-4CDEF7450583}" dt="2024-04-17T11:41:15.052" v="1222"/>
          <ac:spMkLst>
            <pc:docMk/>
            <pc:sldMk cId="2539937715" sldId="2147376987"/>
            <ac:spMk id="36" creationId="{4CF59BCA-33F1-2535-3C78-3B281C2F7C35}"/>
          </ac:spMkLst>
        </pc:spChg>
        <pc:spChg chg="mod">
          <ac:chgData name="Rylander, Marie" userId="07de5b6e-67e5-4b6b-a646-2decdfde00fc" providerId="ADAL" clId="{3533E580-D0F7-42A4-9D79-4CDEF7450583}" dt="2024-04-17T11:41:15.052" v="1222"/>
          <ac:spMkLst>
            <pc:docMk/>
            <pc:sldMk cId="2539937715" sldId="2147376987"/>
            <ac:spMk id="37" creationId="{7A1CD7C5-DC2F-67E2-7241-EE2B18E64B91}"/>
          </ac:spMkLst>
        </pc:spChg>
        <pc:spChg chg="mod">
          <ac:chgData name="Rylander, Marie" userId="07de5b6e-67e5-4b6b-a646-2decdfde00fc" providerId="ADAL" clId="{3533E580-D0F7-42A4-9D79-4CDEF7450583}" dt="2024-04-17T11:41:15.052" v="1222"/>
          <ac:spMkLst>
            <pc:docMk/>
            <pc:sldMk cId="2539937715" sldId="2147376987"/>
            <ac:spMk id="38" creationId="{ECF1B18E-8A05-6BDA-4835-9E84433A307F}"/>
          </ac:spMkLst>
        </pc:spChg>
        <pc:grpChg chg="add mod">
          <ac:chgData name="Rylander, Marie" userId="07de5b6e-67e5-4b6b-a646-2decdfde00fc" providerId="ADAL" clId="{3533E580-D0F7-42A4-9D79-4CDEF7450583}" dt="2024-04-17T13:35:01.470" v="1742" actId="962"/>
          <ac:grpSpMkLst>
            <pc:docMk/>
            <pc:sldMk cId="2539937715" sldId="2147376987"/>
            <ac:grpSpMk id="4" creationId="{2940418E-4F89-467B-1306-4E170434720D}"/>
          </ac:grpSpMkLst>
        </pc:grpChg>
        <pc:grpChg chg="add del mod">
          <ac:chgData name="Rylander, Marie" userId="07de5b6e-67e5-4b6b-a646-2decdfde00fc" providerId="ADAL" clId="{3533E580-D0F7-42A4-9D79-4CDEF7450583}" dt="2024-04-17T12:28:44.938" v="1626" actId="478"/>
          <ac:grpSpMkLst>
            <pc:docMk/>
            <pc:sldMk cId="2539937715" sldId="2147376987"/>
            <ac:grpSpMk id="4" creationId="{7279873E-EA51-6A41-C053-958BB9AB7E00}"/>
          </ac:grpSpMkLst>
        </pc:grpChg>
        <pc:picChg chg="add del mod">
          <ac:chgData name="Rylander, Marie" userId="07de5b6e-67e5-4b6b-a646-2decdfde00fc" providerId="ADAL" clId="{3533E580-D0F7-42A4-9D79-4CDEF7450583}" dt="2024-04-17T13:32:47.001" v="1718" actId="478"/>
          <ac:picMkLst>
            <pc:docMk/>
            <pc:sldMk cId="2539937715" sldId="2147376987"/>
            <ac:picMk id="39" creationId="{E82D5A4E-6A3D-AE4C-4482-AAEACBDB6B92}"/>
          </ac:picMkLst>
        </pc:picChg>
      </pc:sldChg>
      <pc:sldChg chg="addSp delSp modSp add mod modClrScheme chgLayout">
        <pc:chgData name="Rylander, Marie" userId="07de5b6e-67e5-4b6b-a646-2decdfde00fc" providerId="ADAL" clId="{3533E580-D0F7-42A4-9D79-4CDEF7450583}" dt="2024-04-17T13:34:58.477" v="1740" actId="962"/>
        <pc:sldMkLst>
          <pc:docMk/>
          <pc:sldMk cId="136552935" sldId="2147376988"/>
        </pc:sldMkLst>
        <pc:spChg chg="mod ord">
          <ac:chgData name="Rylander, Marie" userId="07de5b6e-67e5-4b6b-a646-2decdfde00fc" providerId="ADAL" clId="{3533E580-D0F7-42A4-9D79-4CDEF7450583}" dt="2024-04-17T13:34:25.988" v="1737" actId="1076"/>
          <ac:spMkLst>
            <pc:docMk/>
            <pc:sldMk cId="136552935" sldId="2147376988"/>
            <ac:spMk id="2" creationId="{6FE75412-A664-0C4C-CC58-237C335B0F9A}"/>
          </ac:spMkLst>
        </pc:spChg>
        <pc:spChg chg="mod ord">
          <ac:chgData name="Rylander, Marie" userId="07de5b6e-67e5-4b6b-a646-2decdfde00fc" providerId="ADAL" clId="{3533E580-D0F7-42A4-9D79-4CDEF7450583}" dt="2024-04-17T13:34:27.974" v="1738" actId="1076"/>
          <ac:spMkLst>
            <pc:docMk/>
            <pc:sldMk cId="136552935" sldId="2147376988"/>
            <ac:spMk id="3" creationId="{78425570-ADB1-C494-004E-8EB531A9305C}"/>
          </ac:spMkLst>
        </pc:spChg>
        <pc:spChg chg="mod">
          <ac:chgData name="Rylander, Marie" userId="07de5b6e-67e5-4b6b-a646-2decdfde00fc" providerId="ADAL" clId="{3533E580-D0F7-42A4-9D79-4CDEF7450583}" dt="2024-04-17T13:30:56.740" v="1703" actId="164"/>
          <ac:spMkLst>
            <pc:docMk/>
            <pc:sldMk cId="136552935" sldId="2147376988"/>
            <ac:spMk id="6" creationId="{8A28F3A8-A4F0-CBD7-2728-8A4528F7C5B8}"/>
          </ac:spMkLst>
        </pc:spChg>
        <pc:spChg chg="add del mod">
          <ac:chgData name="Rylander, Marie" userId="07de5b6e-67e5-4b6b-a646-2decdfde00fc" providerId="ADAL" clId="{3533E580-D0F7-42A4-9D79-4CDEF7450583}" dt="2024-04-17T13:20:18.459" v="1700" actId="14100"/>
          <ac:spMkLst>
            <pc:docMk/>
            <pc:sldMk cId="136552935" sldId="2147376988"/>
            <ac:spMk id="7" creationId="{2E631952-A17F-5DF2-1FD4-564D85C7B09C}"/>
          </ac:spMkLst>
        </pc:spChg>
        <pc:spChg chg="mod">
          <ac:chgData name="Rylander, Marie" userId="07de5b6e-67e5-4b6b-a646-2decdfde00fc" providerId="ADAL" clId="{3533E580-D0F7-42A4-9D79-4CDEF7450583}" dt="2024-04-17T13:30:56.740" v="1703" actId="164"/>
          <ac:spMkLst>
            <pc:docMk/>
            <pc:sldMk cId="136552935" sldId="2147376988"/>
            <ac:spMk id="8" creationId="{E6E40762-1338-5394-1A6D-891A70E01E20}"/>
          </ac:spMkLst>
        </pc:spChg>
        <pc:spChg chg="mod">
          <ac:chgData name="Rylander, Marie" userId="07de5b6e-67e5-4b6b-a646-2decdfde00fc" providerId="ADAL" clId="{3533E580-D0F7-42A4-9D79-4CDEF7450583}" dt="2024-04-17T13:30:56.740" v="1703" actId="164"/>
          <ac:spMkLst>
            <pc:docMk/>
            <pc:sldMk cId="136552935" sldId="2147376988"/>
            <ac:spMk id="9" creationId="{9ECE9753-DF2E-39F8-65EC-97A3EF614A05}"/>
          </ac:spMkLst>
        </pc:spChg>
        <pc:spChg chg="mod">
          <ac:chgData name="Rylander, Marie" userId="07de5b6e-67e5-4b6b-a646-2decdfde00fc" providerId="ADAL" clId="{3533E580-D0F7-42A4-9D79-4CDEF7450583}" dt="2024-04-17T13:30:56.740" v="1703" actId="164"/>
          <ac:spMkLst>
            <pc:docMk/>
            <pc:sldMk cId="136552935" sldId="2147376988"/>
            <ac:spMk id="10" creationId="{7C691CFA-1342-1A2E-AF0B-C03A3FEB3BF4}"/>
          </ac:spMkLst>
        </pc:spChg>
        <pc:spChg chg="mod">
          <ac:chgData name="Rylander, Marie" userId="07de5b6e-67e5-4b6b-a646-2decdfde00fc" providerId="ADAL" clId="{3533E580-D0F7-42A4-9D79-4CDEF7450583}" dt="2024-04-17T13:30:56.740" v="1703" actId="164"/>
          <ac:spMkLst>
            <pc:docMk/>
            <pc:sldMk cId="136552935" sldId="2147376988"/>
            <ac:spMk id="11" creationId="{546C8299-CB59-DC57-C913-06001E4A1EE3}"/>
          </ac:spMkLst>
        </pc:spChg>
        <pc:spChg chg="mod">
          <ac:chgData name="Rylander, Marie" userId="07de5b6e-67e5-4b6b-a646-2decdfde00fc" providerId="ADAL" clId="{3533E580-D0F7-42A4-9D79-4CDEF7450583}" dt="2024-04-17T13:30:56.740" v="1703" actId="164"/>
          <ac:spMkLst>
            <pc:docMk/>
            <pc:sldMk cId="136552935" sldId="2147376988"/>
            <ac:spMk id="12" creationId="{F530A7A0-7178-0A60-B834-609C8C61C060}"/>
          </ac:spMkLst>
        </pc:spChg>
        <pc:spChg chg="mod">
          <ac:chgData name="Rylander, Marie" userId="07de5b6e-67e5-4b6b-a646-2decdfde00fc" providerId="ADAL" clId="{3533E580-D0F7-42A4-9D79-4CDEF7450583}" dt="2024-04-17T13:30:56.740" v="1703" actId="164"/>
          <ac:spMkLst>
            <pc:docMk/>
            <pc:sldMk cId="136552935" sldId="2147376988"/>
            <ac:spMk id="13" creationId="{1A9D5AE7-C38C-BC53-FC0B-75472E4F5AC6}"/>
          </ac:spMkLst>
        </pc:spChg>
        <pc:spChg chg="mod">
          <ac:chgData name="Rylander, Marie" userId="07de5b6e-67e5-4b6b-a646-2decdfde00fc" providerId="ADAL" clId="{3533E580-D0F7-42A4-9D79-4CDEF7450583}" dt="2024-04-17T13:30:56.740" v="1703" actId="164"/>
          <ac:spMkLst>
            <pc:docMk/>
            <pc:sldMk cId="136552935" sldId="2147376988"/>
            <ac:spMk id="14" creationId="{94D9180D-FBFC-7D49-6C25-A21ABBDF5E91}"/>
          </ac:spMkLst>
        </pc:spChg>
        <pc:spChg chg="mod">
          <ac:chgData name="Rylander, Marie" userId="07de5b6e-67e5-4b6b-a646-2decdfde00fc" providerId="ADAL" clId="{3533E580-D0F7-42A4-9D79-4CDEF7450583}" dt="2024-04-17T13:30:56.740" v="1703" actId="164"/>
          <ac:spMkLst>
            <pc:docMk/>
            <pc:sldMk cId="136552935" sldId="2147376988"/>
            <ac:spMk id="15" creationId="{B136B26D-7EFD-9D7A-D10C-590D44C9040C}"/>
          </ac:spMkLst>
        </pc:spChg>
        <pc:spChg chg="mod">
          <ac:chgData name="Rylander, Marie" userId="07de5b6e-67e5-4b6b-a646-2decdfde00fc" providerId="ADAL" clId="{3533E580-D0F7-42A4-9D79-4CDEF7450583}" dt="2024-04-17T13:30:56.740" v="1703" actId="164"/>
          <ac:spMkLst>
            <pc:docMk/>
            <pc:sldMk cId="136552935" sldId="2147376988"/>
            <ac:spMk id="16" creationId="{F7C77405-A18B-7589-C155-E3D44479289A}"/>
          </ac:spMkLst>
        </pc:spChg>
        <pc:spChg chg="mod">
          <ac:chgData name="Rylander, Marie" userId="07de5b6e-67e5-4b6b-a646-2decdfde00fc" providerId="ADAL" clId="{3533E580-D0F7-42A4-9D79-4CDEF7450583}" dt="2024-04-17T13:30:56.740" v="1703" actId="164"/>
          <ac:spMkLst>
            <pc:docMk/>
            <pc:sldMk cId="136552935" sldId="2147376988"/>
            <ac:spMk id="17" creationId="{7252DF69-1EA7-4017-7691-42D019C2C276}"/>
          </ac:spMkLst>
        </pc:spChg>
        <pc:spChg chg="mod">
          <ac:chgData name="Rylander, Marie" userId="07de5b6e-67e5-4b6b-a646-2decdfde00fc" providerId="ADAL" clId="{3533E580-D0F7-42A4-9D79-4CDEF7450583}" dt="2024-04-17T13:30:56.740" v="1703" actId="164"/>
          <ac:spMkLst>
            <pc:docMk/>
            <pc:sldMk cId="136552935" sldId="2147376988"/>
            <ac:spMk id="18" creationId="{A5BDB6DE-4BD6-D35D-4C5D-5239A69FC01E}"/>
          </ac:spMkLst>
        </pc:spChg>
        <pc:spChg chg="mod">
          <ac:chgData name="Rylander, Marie" userId="07de5b6e-67e5-4b6b-a646-2decdfde00fc" providerId="ADAL" clId="{3533E580-D0F7-42A4-9D79-4CDEF7450583}" dt="2024-04-17T13:30:56.740" v="1703" actId="164"/>
          <ac:spMkLst>
            <pc:docMk/>
            <pc:sldMk cId="136552935" sldId="2147376988"/>
            <ac:spMk id="19" creationId="{EEDAF0E5-D73D-2F27-726F-8CBA74415491}"/>
          </ac:spMkLst>
        </pc:spChg>
        <pc:spChg chg="mod">
          <ac:chgData name="Rylander, Marie" userId="07de5b6e-67e5-4b6b-a646-2decdfde00fc" providerId="ADAL" clId="{3533E580-D0F7-42A4-9D79-4CDEF7450583}" dt="2024-04-17T13:30:56.740" v="1703" actId="164"/>
          <ac:spMkLst>
            <pc:docMk/>
            <pc:sldMk cId="136552935" sldId="2147376988"/>
            <ac:spMk id="20" creationId="{AC8A0126-83FE-97DE-E638-2E78308EE3CD}"/>
          </ac:spMkLst>
        </pc:spChg>
        <pc:spChg chg="mod">
          <ac:chgData name="Rylander, Marie" userId="07de5b6e-67e5-4b6b-a646-2decdfde00fc" providerId="ADAL" clId="{3533E580-D0F7-42A4-9D79-4CDEF7450583}" dt="2024-04-17T13:30:56.740" v="1703" actId="164"/>
          <ac:spMkLst>
            <pc:docMk/>
            <pc:sldMk cId="136552935" sldId="2147376988"/>
            <ac:spMk id="21" creationId="{B2EFB41B-363E-10D1-5867-657815830047}"/>
          </ac:spMkLst>
        </pc:spChg>
        <pc:spChg chg="mod">
          <ac:chgData name="Rylander, Marie" userId="07de5b6e-67e5-4b6b-a646-2decdfde00fc" providerId="ADAL" clId="{3533E580-D0F7-42A4-9D79-4CDEF7450583}" dt="2024-04-17T13:30:56.740" v="1703" actId="164"/>
          <ac:spMkLst>
            <pc:docMk/>
            <pc:sldMk cId="136552935" sldId="2147376988"/>
            <ac:spMk id="22" creationId="{B48650C9-85EF-C3CE-D504-396719D70435}"/>
          </ac:spMkLst>
        </pc:spChg>
        <pc:spChg chg="mod">
          <ac:chgData name="Rylander, Marie" userId="07de5b6e-67e5-4b6b-a646-2decdfde00fc" providerId="ADAL" clId="{3533E580-D0F7-42A4-9D79-4CDEF7450583}" dt="2024-04-17T13:30:56.740" v="1703" actId="164"/>
          <ac:spMkLst>
            <pc:docMk/>
            <pc:sldMk cId="136552935" sldId="2147376988"/>
            <ac:spMk id="23" creationId="{F477DAA1-09AF-30FD-0241-0D11297BF3FC}"/>
          </ac:spMkLst>
        </pc:spChg>
        <pc:spChg chg="mod">
          <ac:chgData name="Rylander, Marie" userId="07de5b6e-67e5-4b6b-a646-2decdfde00fc" providerId="ADAL" clId="{3533E580-D0F7-42A4-9D79-4CDEF7450583}" dt="2024-04-17T13:30:56.740" v="1703" actId="164"/>
          <ac:spMkLst>
            <pc:docMk/>
            <pc:sldMk cId="136552935" sldId="2147376988"/>
            <ac:spMk id="24" creationId="{0649F0A2-1D20-5ACB-3BC1-2D808031A50D}"/>
          </ac:spMkLst>
        </pc:spChg>
        <pc:spChg chg="mod">
          <ac:chgData name="Rylander, Marie" userId="07de5b6e-67e5-4b6b-a646-2decdfde00fc" providerId="ADAL" clId="{3533E580-D0F7-42A4-9D79-4CDEF7450583}" dt="2024-04-17T13:30:56.740" v="1703" actId="164"/>
          <ac:spMkLst>
            <pc:docMk/>
            <pc:sldMk cId="136552935" sldId="2147376988"/>
            <ac:spMk id="25" creationId="{323C37B3-6CBD-9E57-6A85-40F9F3237D6B}"/>
          </ac:spMkLst>
        </pc:spChg>
        <pc:spChg chg="mod">
          <ac:chgData name="Rylander, Marie" userId="07de5b6e-67e5-4b6b-a646-2decdfde00fc" providerId="ADAL" clId="{3533E580-D0F7-42A4-9D79-4CDEF7450583}" dt="2024-04-17T13:30:56.740" v="1703" actId="164"/>
          <ac:spMkLst>
            <pc:docMk/>
            <pc:sldMk cId="136552935" sldId="2147376988"/>
            <ac:spMk id="26" creationId="{19353D3E-4EAF-A4E7-9D88-8632658975A3}"/>
          </ac:spMkLst>
        </pc:spChg>
        <pc:spChg chg="mod">
          <ac:chgData name="Rylander, Marie" userId="07de5b6e-67e5-4b6b-a646-2decdfde00fc" providerId="ADAL" clId="{3533E580-D0F7-42A4-9D79-4CDEF7450583}" dt="2024-04-17T13:30:56.740" v="1703" actId="164"/>
          <ac:spMkLst>
            <pc:docMk/>
            <pc:sldMk cId="136552935" sldId="2147376988"/>
            <ac:spMk id="27" creationId="{E03B26DD-1D37-1528-6A83-B9D95EE196E5}"/>
          </ac:spMkLst>
        </pc:spChg>
        <pc:spChg chg="mod">
          <ac:chgData name="Rylander, Marie" userId="07de5b6e-67e5-4b6b-a646-2decdfde00fc" providerId="ADAL" clId="{3533E580-D0F7-42A4-9D79-4CDEF7450583}" dt="2024-04-17T13:30:56.740" v="1703" actId="164"/>
          <ac:spMkLst>
            <pc:docMk/>
            <pc:sldMk cId="136552935" sldId="2147376988"/>
            <ac:spMk id="28" creationId="{2D38A428-B35C-9A8C-FE1F-F3BB5F7663EA}"/>
          </ac:spMkLst>
        </pc:spChg>
        <pc:spChg chg="mod">
          <ac:chgData name="Rylander, Marie" userId="07de5b6e-67e5-4b6b-a646-2decdfde00fc" providerId="ADAL" clId="{3533E580-D0F7-42A4-9D79-4CDEF7450583}" dt="2024-04-17T13:30:56.740" v="1703" actId="164"/>
          <ac:spMkLst>
            <pc:docMk/>
            <pc:sldMk cId="136552935" sldId="2147376988"/>
            <ac:spMk id="29" creationId="{F6930370-D8C3-2991-F15D-0A28F0C391AF}"/>
          </ac:spMkLst>
        </pc:spChg>
        <pc:spChg chg="mod">
          <ac:chgData name="Rylander, Marie" userId="07de5b6e-67e5-4b6b-a646-2decdfde00fc" providerId="ADAL" clId="{3533E580-D0F7-42A4-9D79-4CDEF7450583}" dt="2024-04-17T13:30:56.740" v="1703" actId="164"/>
          <ac:spMkLst>
            <pc:docMk/>
            <pc:sldMk cId="136552935" sldId="2147376988"/>
            <ac:spMk id="30" creationId="{2CC1DE11-F527-4E66-7FBC-AC15801AF587}"/>
          </ac:spMkLst>
        </pc:spChg>
        <pc:grpChg chg="del mod">
          <ac:chgData name="Rylander, Marie" userId="07de5b6e-67e5-4b6b-a646-2decdfde00fc" providerId="ADAL" clId="{3533E580-D0F7-42A4-9D79-4CDEF7450583}" dt="2024-04-17T13:30:27.820" v="1701" actId="27803"/>
          <ac:grpSpMkLst>
            <pc:docMk/>
            <pc:sldMk cId="136552935" sldId="2147376988"/>
            <ac:grpSpMk id="4" creationId="{8A72A3A0-53CE-1A97-46C3-30F02FB4631D}"/>
          </ac:grpSpMkLst>
        </pc:grpChg>
        <pc:grpChg chg="add mod">
          <ac:chgData name="Rylander, Marie" userId="07de5b6e-67e5-4b6b-a646-2decdfde00fc" providerId="ADAL" clId="{3533E580-D0F7-42A4-9D79-4CDEF7450583}" dt="2024-04-17T13:34:58.477" v="1740" actId="962"/>
          <ac:grpSpMkLst>
            <pc:docMk/>
            <pc:sldMk cId="136552935" sldId="2147376988"/>
            <ac:grpSpMk id="31" creationId="{A6DD16A8-89A1-F6C0-C5B1-8B361FEC4CD7}"/>
          </ac:grpSpMkLst>
        </pc:grpChg>
        <pc:picChg chg="add del mod">
          <ac:chgData name="Rylander, Marie" userId="07de5b6e-67e5-4b6b-a646-2decdfde00fc" providerId="ADAL" clId="{3533E580-D0F7-42A4-9D79-4CDEF7450583}" dt="2024-04-17T13:30:27.820" v="1701" actId="27803"/>
          <ac:picMkLst>
            <pc:docMk/>
            <pc:sldMk cId="136552935" sldId="2147376988"/>
            <ac:picMk id="5" creationId="{C3645D47-1064-6D3F-C896-2CA363C8B2AB}"/>
          </ac:picMkLst>
        </pc:picChg>
      </pc:sldChg>
      <pc:sldChg chg="modSp add mod ord">
        <pc:chgData name="Rylander, Marie" userId="07de5b6e-67e5-4b6b-a646-2decdfde00fc" providerId="ADAL" clId="{3533E580-D0F7-42A4-9D79-4CDEF7450583}" dt="2024-04-17T12:32:24.695" v="1669" actId="13244"/>
        <pc:sldMkLst>
          <pc:docMk/>
          <pc:sldMk cId="1786237362" sldId="2147376989"/>
        </pc:sldMkLst>
        <pc:spChg chg="mod">
          <ac:chgData name="Rylander, Marie" userId="07de5b6e-67e5-4b6b-a646-2decdfde00fc" providerId="ADAL" clId="{3533E580-D0F7-42A4-9D79-4CDEF7450583}" dt="2024-04-17T12:32:20.862" v="1668" actId="13244"/>
          <ac:spMkLst>
            <pc:docMk/>
            <pc:sldMk cId="1786237362" sldId="2147376989"/>
            <ac:spMk id="2" creationId="{7068DD32-52DC-61BC-F9A3-9D386C00EE29}"/>
          </ac:spMkLst>
        </pc:spChg>
        <pc:spChg chg="mod">
          <ac:chgData name="Rylander, Marie" userId="07de5b6e-67e5-4b6b-a646-2decdfde00fc" providerId="ADAL" clId="{3533E580-D0F7-42A4-9D79-4CDEF7450583}" dt="2024-04-17T12:32:24.695" v="1669" actId="13244"/>
          <ac:spMkLst>
            <pc:docMk/>
            <pc:sldMk cId="1786237362" sldId="2147376989"/>
            <ac:spMk id="6" creationId="{D68C3F53-58B7-9CF5-3CA2-1B7B806C002D}"/>
          </ac:spMkLst>
        </pc:spChg>
        <pc:spChg chg="mod">
          <ac:chgData name="Rylander, Marie" userId="07de5b6e-67e5-4b6b-a646-2decdfde00fc" providerId="ADAL" clId="{3533E580-D0F7-42A4-9D79-4CDEF7450583}" dt="2024-04-17T12:24:20.644" v="1606" actId="14100"/>
          <ac:spMkLst>
            <pc:docMk/>
            <pc:sldMk cId="1786237362" sldId="2147376989"/>
            <ac:spMk id="7" creationId="{DE5FBAB2-21EE-4AB2-F0B2-EBE126040A04}"/>
          </ac:spMkLst>
        </pc:spChg>
      </pc:sldChg>
      <pc:sldChg chg="addSp delSp modSp new mod modClrScheme chgLayout">
        <pc:chgData name="Rylander, Marie" userId="07de5b6e-67e5-4b6b-a646-2decdfde00fc" providerId="ADAL" clId="{3533E580-D0F7-42A4-9D79-4CDEF7450583}" dt="2024-04-17T12:32:09.386" v="1667" actId="207"/>
        <pc:sldMkLst>
          <pc:docMk/>
          <pc:sldMk cId="3916978251" sldId="2147376990"/>
        </pc:sldMkLst>
        <pc:spChg chg="del">
          <ac:chgData name="Rylander, Marie" userId="07de5b6e-67e5-4b6b-a646-2decdfde00fc" providerId="ADAL" clId="{3533E580-D0F7-42A4-9D79-4CDEF7450583}" dt="2024-04-17T12:31:04.695" v="1631" actId="700"/>
          <ac:spMkLst>
            <pc:docMk/>
            <pc:sldMk cId="3916978251" sldId="2147376990"/>
            <ac:spMk id="2" creationId="{21258F70-D10F-77CC-A4D0-7EE4D9495DFF}"/>
          </ac:spMkLst>
        </pc:spChg>
        <pc:spChg chg="del">
          <ac:chgData name="Rylander, Marie" userId="07de5b6e-67e5-4b6b-a646-2decdfde00fc" providerId="ADAL" clId="{3533E580-D0F7-42A4-9D79-4CDEF7450583}" dt="2024-04-17T12:31:04.695" v="1631" actId="700"/>
          <ac:spMkLst>
            <pc:docMk/>
            <pc:sldMk cId="3916978251" sldId="2147376990"/>
            <ac:spMk id="3" creationId="{F118AFD0-E0D2-A2AA-C895-E814963AEC58}"/>
          </ac:spMkLst>
        </pc:spChg>
        <pc:spChg chg="add mod">
          <ac:chgData name="Rylander, Marie" userId="07de5b6e-67e5-4b6b-a646-2decdfde00fc" providerId="ADAL" clId="{3533E580-D0F7-42A4-9D79-4CDEF7450583}" dt="2024-04-17T12:32:09.386" v="1667" actId="207"/>
          <ac:spMkLst>
            <pc:docMk/>
            <pc:sldMk cId="3916978251" sldId="2147376990"/>
            <ac:spMk id="4" creationId="{BD359224-6FDF-5141-649B-9DE75CD76AA1}"/>
          </ac:spMkLst>
        </pc:spChg>
      </pc:sldChg>
    </pc:docChg>
  </pc:docChgLst>
  <pc:docChgLst>
    <pc:chgData name="Persson Anou" userId="290c9863-11c3-41df-a31b-32ac1f12d1b6" providerId="ADAL" clId="{49EDEA01-8A37-4F63-AF54-D049F67DBC48}"/>
    <pc:docChg chg="delSld modSld sldOrd modSection">
      <pc:chgData name="Persson Anou" userId="290c9863-11c3-41df-a31b-32ac1f12d1b6" providerId="ADAL" clId="{49EDEA01-8A37-4F63-AF54-D049F67DBC48}" dt="2024-03-21T14:59:10.922" v="108"/>
      <pc:docMkLst>
        <pc:docMk/>
      </pc:docMkLst>
      <pc:sldChg chg="modSp mod">
        <pc:chgData name="Persson Anou" userId="290c9863-11c3-41df-a31b-32ac1f12d1b6" providerId="ADAL" clId="{49EDEA01-8A37-4F63-AF54-D049F67DBC48}" dt="2024-03-21T14:56:59.821" v="63" actId="20577"/>
        <pc:sldMkLst>
          <pc:docMk/>
          <pc:sldMk cId="708007280" sldId="262"/>
        </pc:sldMkLst>
        <pc:spChg chg="mod">
          <ac:chgData name="Persson Anou" userId="290c9863-11c3-41df-a31b-32ac1f12d1b6" providerId="ADAL" clId="{49EDEA01-8A37-4F63-AF54-D049F67DBC48}" dt="2024-03-21T14:56:47.558" v="8" actId="20577"/>
          <ac:spMkLst>
            <pc:docMk/>
            <pc:sldMk cId="708007280" sldId="262"/>
            <ac:spMk id="2" creationId="{500922D8-37C0-D8BB-7F0A-1EC503BAA566}"/>
          </ac:spMkLst>
        </pc:spChg>
        <pc:spChg chg="mod">
          <ac:chgData name="Persson Anou" userId="290c9863-11c3-41df-a31b-32ac1f12d1b6" providerId="ADAL" clId="{49EDEA01-8A37-4F63-AF54-D049F67DBC48}" dt="2024-03-21T14:56:59.821" v="63" actId="20577"/>
          <ac:spMkLst>
            <pc:docMk/>
            <pc:sldMk cId="708007280" sldId="262"/>
            <ac:spMk id="3" creationId="{E456F4CC-C885-C3A7-464A-E96004962FA3}"/>
          </ac:spMkLst>
        </pc:spChg>
      </pc:sldChg>
      <pc:sldChg chg="del">
        <pc:chgData name="Persson Anou" userId="290c9863-11c3-41df-a31b-32ac1f12d1b6" providerId="ADAL" clId="{49EDEA01-8A37-4F63-AF54-D049F67DBC48}" dt="2024-03-21T14:57:15.439" v="66" actId="47"/>
        <pc:sldMkLst>
          <pc:docMk/>
          <pc:sldMk cId="3638869468" sldId="268"/>
        </pc:sldMkLst>
      </pc:sldChg>
      <pc:sldChg chg="ord">
        <pc:chgData name="Persson Anou" userId="290c9863-11c3-41df-a31b-32ac1f12d1b6" providerId="ADAL" clId="{49EDEA01-8A37-4F63-AF54-D049F67DBC48}" dt="2024-03-21T14:59:10.922" v="108"/>
        <pc:sldMkLst>
          <pc:docMk/>
          <pc:sldMk cId="2961618859" sldId="299"/>
        </pc:sldMkLst>
      </pc:sldChg>
      <pc:sldChg chg="ord">
        <pc:chgData name="Persson Anou" userId="290c9863-11c3-41df-a31b-32ac1f12d1b6" providerId="ADAL" clId="{49EDEA01-8A37-4F63-AF54-D049F67DBC48}" dt="2024-03-21T14:58:46.270" v="106"/>
        <pc:sldMkLst>
          <pc:docMk/>
          <pc:sldMk cId="644180447" sldId="302"/>
        </pc:sldMkLst>
      </pc:sldChg>
      <pc:sldChg chg="del">
        <pc:chgData name="Persson Anou" userId="290c9863-11c3-41df-a31b-32ac1f12d1b6" providerId="ADAL" clId="{49EDEA01-8A37-4F63-AF54-D049F67DBC48}" dt="2024-03-21T14:57:02.613" v="64" actId="47"/>
        <pc:sldMkLst>
          <pc:docMk/>
          <pc:sldMk cId="2469889993" sldId="2147376951"/>
        </pc:sldMkLst>
      </pc:sldChg>
      <pc:sldChg chg="del">
        <pc:chgData name="Persson Anou" userId="290c9863-11c3-41df-a31b-32ac1f12d1b6" providerId="ADAL" clId="{49EDEA01-8A37-4F63-AF54-D049F67DBC48}" dt="2024-03-21T14:57:23.427" v="68" actId="47"/>
        <pc:sldMkLst>
          <pc:docMk/>
          <pc:sldMk cId="3461253107" sldId="2147376954"/>
        </pc:sldMkLst>
      </pc:sldChg>
      <pc:sldChg chg="ord">
        <pc:chgData name="Persson Anou" userId="290c9863-11c3-41df-a31b-32ac1f12d1b6" providerId="ADAL" clId="{49EDEA01-8A37-4F63-AF54-D049F67DBC48}" dt="2024-03-21T14:58:46.270" v="106"/>
        <pc:sldMkLst>
          <pc:docMk/>
          <pc:sldMk cId="3378927137" sldId="2147376957"/>
        </pc:sldMkLst>
      </pc:sldChg>
      <pc:sldChg chg="ord">
        <pc:chgData name="Persson Anou" userId="290c9863-11c3-41df-a31b-32ac1f12d1b6" providerId="ADAL" clId="{49EDEA01-8A37-4F63-AF54-D049F67DBC48}" dt="2024-03-21T14:58:46.270" v="106"/>
        <pc:sldMkLst>
          <pc:docMk/>
          <pc:sldMk cId="3550212078" sldId="2147376959"/>
        </pc:sldMkLst>
      </pc:sldChg>
      <pc:sldChg chg="del">
        <pc:chgData name="Persson Anou" userId="290c9863-11c3-41df-a31b-32ac1f12d1b6" providerId="ADAL" clId="{49EDEA01-8A37-4F63-AF54-D049F67DBC48}" dt="2024-03-21T14:57:17.899" v="67" actId="47"/>
        <pc:sldMkLst>
          <pc:docMk/>
          <pc:sldMk cId="571359667" sldId="2147376963"/>
        </pc:sldMkLst>
      </pc:sldChg>
      <pc:sldChg chg="modSp mod">
        <pc:chgData name="Persson Anou" userId="290c9863-11c3-41df-a31b-32ac1f12d1b6" providerId="ADAL" clId="{49EDEA01-8A37-4F63-AF54-D049F67DBC48}" dt="2024-03-21T14:58:34.876" v="104" actId="20577"/>
        <pc:sldMkLst>
          <pc:docMk/>
          <pc:sldMk cId="3726336160" sldId="2147376964"/>
        </pc:sldMkLst>
        <pc:spChg chg="mod">
          <ac:chgData name="Persson Anou" userId="290c9863-11c3-41df-a31b-32ac1f12d1b6" providerId="ADAL" clId="{49EDEA01-8A37-4F63-AF54-D049F67DBC48}" dt="2024-03-21T14:58:34.876" v="104" actId="20577"/>
          <ac:spMkLst>
            <pc:docMk/>
            <pc:sldMk cId="3726336160" sldId="2147376964"/>
            <ac:spMk id="2" creationId="{CC6404E7-8344-C96B-E70B-4DB42295CA2B}"/>
          </ac:spMkLst>
        </pc:spChg>
      </pc:sldChg>
      <pc:sldChg chg="del">
        <pc:chgData name="Persson Anou" userId="290c9863-11c3-41df-a31b-32ac1f12d1b6" providerId="ADAL" clId="{49EDEA01-8A37-4F63-AF54-D049F67DBC48}" dt="2024-03-21T14:57:26.766" v="71" actId="47"/>
        <pc:sldMkLst>
          <pc:docMk/>
          <pc:sldMk cId="3831724481" sldId="2147376965"/>
        </pc:sldMkLst>
      </pc:sldChg>
      <pc:sldChg chg="del">
        <pc:chgData name="Persson Anou" userId="290c9863-11c3-41df-a31b-32ac1f12d1b6" providerId="ADAL" clId="{49EDEA01-8A37-4F63-AF54-D049F67DBC48}" dt="2024-03-21T14:57:24.243" v="69" actId="47"/>
        <pc:sldMkLst>
          <pc:docMk/>
          <pc:sldMk cId="1664293255" sldId="2147376971"/>
        </pc:sldMkLst>
      </pc:sldChg>
      <pc:sldChg chg="ord">
        <pc:chgData name="Persson Anou" userId="290c9863-11c3-41df-a31b-32ac1f12d1b6" providerId="ADAL" clId="{49EDEA01-8A37-4F63-AF54-D049F67DBC48}" dt="2024-03-21T14:58:46.270" v="106"/>
        <pc:sldMkLst>
          <pc:docMk/>
          <pc:sldMk cId="4237446571" sldId="2147376972"/>
        </pc:sldMkLst>
      </pc:sldChg>
      <pc:sldChg chg="del">
        <pc:chgData name="Persson Anou" userId="290c9863-11c3-41df-a31b-32ac1f12d1b6" providerId="ADAL" clId="{49EDEA01-8A37-4F63-AF54-D049F67DBC48}" dt="2024-03-21T14:57:25.748" v="70" actId="47"/>
        <pc:sldMkLst>
          <pc:docMk/>
          <pc:sldMk cId="1542363014" sldId="2147376973"/>
        </pc:sldMkLst>
      </pc:sldChg>
      <pc:sldChg chg="ord">
        <pc:chgData name="Persson Anou" userId="290c9863-11c3-41df-a31b-32ac1f12d1b6" providerId="ADAL" clId="{49EDEA01-8A37-4F63-AF54-D049F67DBC48}" dt="2024-03-21T14:58:46.270" v="106"/>
        <pc:sldMkLst>
          <pc:docMk/>
          <pc:sldMk cId="3907477146" sldId="2147376974"/>
        </pc:sldMkLst>
      </pc:sldChg>
      <pc:sldChg chg="del">
        <pc:chgData name="Persson Anou" userId="290c9863-11c3-41df-a31b-32ac1f12d1b6" providerId="ADAL" clId="{49EDEA01-8A37-4F63-AF54-D049F67DBC48}" dt="2024-03-21T14:57:03.531" v="65" actId="47"/>
        <pc:sldMkLst>
          <pc:docMk/>
          <pc:sldMk cId="2516740485" sldId="2147376976"/>
        </pc:sldMkLst>
      </pc:sldChg>
      <pc:sldChg chg="ord">
        <pc:chgData name="Persson Anou" userId="290c9863-11c3-41df-a31b-32ac1f12d1b6" providerId="ADAL" clId="{49EDEA01-8A37-4F63-AF54-D049F67DBC48}" dt="2024-03-21T14:57:40.083" v="77"/>
        <pc:sldMkLst>
          <pc:docMk/>
          <pc:sldMk cId="1349929218" sldId="2147376979"/>
        </pc:sldMkLst>
      </pc:sldChg>
      <pc:sldChg chg="ord">
        <pc:chgData name="Persson Anou" userId="290c9863-11c3-41df-a31b-32ac1f12d1b6" providerId="ADAL" clId="{49EDEA01-8A37-4F63-AF54-D049F67DBC48}" dt="2024-03-21T14:58:46.270" v="106"/>
        <pc:sldMkLst>
          <pc:docMk/>
          <pc:sldMk cId="2482106203" sldId="2147376980"/>
        </pc:sldMkLst>
      </pc:sldChg>
      <pc:sldMasterChg chg="delSldLayout">
        <pc:chgData name="Persson Anou" userId="290c9863-11c3-41df-a31b-32ac1f12d1b6" providerId="ADAL" clId="{49EDEA01-8A37-4F63-AF54-D049F67DBC48}" dt="2024-03-21T14:57:02.613" v="64" actId="47"/>
        <pc:sldMasterMkLst>
          <pc:docMk/>
          <pc:sldMasterMk cId="822872658" sldId="2147483705"/>
        </pc:sldMasterMkLst>
        <pc:sldLayoutChg chg="del">
          <pc:chgData name="Persson Anou" userId="290c9863-11c3-41df-a31b-32ac1f12d1b6" providerId="ADAL" clId="{49EDEA01-8A37-4F63-AF54-D049F67DBC48}" dt="2024-03-21T14:57:02.613" v="64" actId="47"/>
          <pc:sldLayoutMkLst>
            <pc:docMk/>
            <pc:sldMasterMk cId="822872658" sldId="2147483705"/>
            <pc:sldLayoutMk cId="1708060836" sldId="2147483791"/>
          </pc:sldLayoutMkLst>
        </pc:sldLayoutChg>
      </pc:sldMasterChg>
    </pc:docChg>
  </pc:docChgLst>
  <pc:docChgLst>
    <pc:chgData name="Anou Persson" userId="290c9863-11c3-41df-a31b-32ac1f12d1b6" providerId="ADAL" clId="{C25EF34B-EAA7-4CE4-9164-48468A0D7ADC}"/>
    <pc:docChg chg="undo custSel addSld delSld modSld modSection">
      <pc:chgData name="Anou Persson" userId="290c9863-11c3-41df-a31b-32ac1f12d1b6" providerId="ADAL" clId="{C25EF34B-EAA7-4CE4-9164-48468A0D7ADC}" dt="2024-04-09T08:51:17.755" v="1615" actId="20577"/>
      <pc:docMkLst>
        <pc:docMk/>
      </pc:docMkLst>
      <pc:sldChg chg="modNotesTx">
        <pc:chgData name="Anou Persson" userId="290c9863-11c3-41df-a31b-32ac1f12d1b6" providerId="ADAL" clId="{C25EF34B-EAA7-4CE4-9164-48468A0D7ADC}" dt="2024-04-09T06:46:37.537" v="223" actId="20577"/>
        <pc:sldMkLst>
          <pc:docMk/>
          <pc:sldMk cId="708007280" sldId="262"/>
        </pc:sldMkLst>
      </pc:sldChg>
      <pc:sldChg chg="addSp modSp del mod modNotesTx">
        <pc:chgData name="Anou Persson" userId="290c9863-11c3-41df-a31b-32ac1f12d1b6" providerId="ADAL" clId="{C25EF34B-EAA7-4CE4-9164-48468A0D7ADC}" dt="2024-04-09T06:48:52.282" v="333" actId="47"/>
        <pc:sldMkLst>
          <pc:docMk/>
          <pc:sldMk cId="1749617035" sldId="265"/>
        </pc:sldMkLst>
        <pc:spChg chg="add mod">
          <ac:chgData name="Anou Persson" userId="290c9863-11c3-41df-a31b-32ac1f12d1b6" providerId="ADAL" clId="{C25EF34B-EAA7-4CE4-9164-48468A0D7ADC}" dt="2024-04-09T06:46:05.669" v="126" actId="1076"/>
          <ac:spMkLst>
            <pc:docMk/>
            <pc:sldMk cId="1749617035" sldId="265"/>
            <ac:spMk id="3" creationId="{44CAC751-2F7C-C1AE-DCFB-E16B5D3F9F7F}"/>
          </ac:spMkLst>
        </pc:spChg>
      </pc:sldChg>
      <pc:sldChg chg="modNotesTx">
        <pc:chgData name="Anou Persson" userId="290c9863-11c3-41df-a31b-32ac1f12d1b6" providerId="ADAL" clId="{C25EF34B-EAA7-4CE4-9164-48468A0D7ADC}" dt="2024-04-09T06:58:45.102" v="889" actId="6549"/>
        <pc:sldMkLst>
          <pc:docMk/>
          <pc:sldMk cId="2961618859" sldId="299"/>
        </pc:sldMkLst>
      </pc:sldChg>
      <pc:sldChg chg="modSp mod">
        <pc:chgData name="Anou Persson" userId="290c9863-11c3-41df-a31b-32ac1f12d1b6" providerId="ADAL" clId="{C25EF34B-EAA7-4CE4-9164-48468A0D7ADC}" dt="2024-04-09T08:50:58.694" v="1614" actId="20577"/>
        <pc:sldMkLst>
          <pc:docMk/>
          <pc:sldMk cId="644180447" sldId="302"/>
        </pc:sldMkLst>
        <pc:spChg chg="mod">
          <ac:chgData name="Anou Persson" userId="290c9863-11c3-41df-a31b-32ac1f12d1b6" providerId="ADAL" clId="{C25EF34B-EAA7-4CE4-9164-48468A0D7ADC}" dt="2024-04-09T08:50:58.694" v="1614" actId="20577"/>
          <ac:spMkLst>
            <pc:docMk/>
            <pc:sldMk cId="644180447" sldId="302"/>
            <ac:spMk id="7" creationId="{AA530F1F-6668-4A2D-843A-401FA9CD76B9}"/>
          </ac:spMkLst>
        </pc:spChg>
      </pc:sldChg>
      <pc:sldChg chg="del">
        <pc:chgData name="Anou Persson" userId="290c9863-11c3-41df-a31b-32ac1f12d1b6" providerId="ADAL" clId="{C25EF34B-EAA7-4CE4-9164-48468A0D7ADC}" dt="2024-04-09T08:12:13.916" v="1603" actId="47"/>
        <pc:sldMkLst>
          <pc:docMk/>
          <pc:sldMk cId="3378927137" sldId="2147376957"/>
        </pc:sldMkLst>
      </pc:sldChg>
      <pc:sldChg chg="del">
        <pc:chgData name="Anou Persson" userId="290c9863-11c3-41df-a31b-32ac1f12d1b6" providerId="ADAL" clId="{C25EF34B-EAA7-4CE4-9164-48468A0D7ADC}" dt="2024-04-09T08:12:17.071" v="1605" actId="47"/>
        <pc:sldMkLst>
          <pc:docMk/>
          <pc:sldMk cId="3550212078" sldId="2147376959"/>
        </pc:sldMkLst>
      </pc:sldChg>
      <pc:sldChg chg="modSp mod modNotesTx">
        <pc:chgData name="Anou Persson" userId="290c9863-11c3-41df-a31b-32ac1f12d1b6" providerId="ADAL" clId="{C25EF34B-EAA7-4CE4-9164-48468A0D7ADC}" dt="2024-04-09T07:10:57.377" v="1038" actId="20577"/>
        <pc:sldMkLst>
          <pc:docMk/>
          <pc:sldMk cId="3726336160" sldId="2147376964"/>
        </pc:sldMkLst>
        <pc:spChg chg="mod">
          <ac:chgData name="Anou Persson" userId="290c9863-11c3-41df-a31b-32ac1f12d1b6" providerId="ADAL" clId="{C25EF34B-EAA7-4CE4-9164-48468A0D7ADC}" dt="2024-04-09T06:57:36.655" v="823" actId="20577"/>
          <ac:spMkLst>
            <pc:docMk/>
            <pc:sldMk cId="3726336160" sldId="2147376964"/>
            <ac:spMk id="2" creationId="{CC6404E7-8344-C96B-E70B-4DB42295CA2B}"/>
          </ac:spMkLst>
        </pc:spChg>
      </pc:sldChg>
      <pc:sldChg chg="modSp modNotesTx">
        <pc:chgData name="Anou Persson" userId="290c9863-11c3-41df-a31b-32ac1f12d1b6" providerId="ADAL" clId="{C25EF34B-EAA7-4CE4-9164-48468A0D7ADC}" dt="2024-04-09T06:52:39.610" v="619" actId="20577"/>
        <pc:sldMkLst>
          <pc:docMk/>
          <pc:sldMk cId="2388031885" sldId="2147376966"/>
        </pc:sldMkLst>
        <pc:spChg chg="mod">
          <ac:chgData name="Anou Persson" userId="290c9863-11c3-41df-a31b-32ac1f12d1b6" providerId="ADAL" clId="{C25EF34B-EAA7-4CE4-9164-48468A0D7ADC}" dt="2024-04-09T06:50:46.678" v="506" actId="20577"/>
          <ac:spMkLst>
            <pc:docMk/>
            <pc:sldMk cId="2388031885" sldId="2147376966"/>
            <ac:spMk id="3" creationId="{05F15216-A35D-52D1-449F-3A7706768A00}"/>
          </ac:spMkLst>
        </pc:spChg>
      </pc:sldChg>
      <pc:sldChg chg="modNotesTx">
        <pc:chgData name="Anou Persson" userId="290c9863-11c3-41df-a31b-32ac1f12d1b6" providerId="ADAL" clId="{C25EF34B-EAA7-4CE4-9164-48468A0D7ADC}" dt="2024-04-09T06:49:22.427" v="402" actId="6549"/>
        <pc:sldMkLst>
          <pc:docMk/>
          <pc:sldMk cId="4081542774" sldId="2147376970"/>
        </pc:sldMkLst>
      </pc:sldChg>
      <pc:sldChg chg="del">
        <pc:chgData name="Anou Persson" userId="290c9863-11c3-41df-a31b-32ac1f12d1b6" providerId="ADAL" clId="{C25EF34B-EAA7-4CE4-9164-48468A0D7ADC}" dt="2024-04-09T08:12:15.667" v="1604" actId="47"/>
        <pc:sldMkLst>
          <pc:docMk/>
          <pc:sldMk cId="3907477146" sldId="2147376974"/>
        </pc:sldMkLst>
      </pc:sldChg>
      <pc:sldChg chg="del">
        <pc:chgData name="Anou Persson" userId="290c9863-11c3-41df-a31b-32ac1f12d1b6" providerId="ADAL" clId="{C25EF34B-EAA7-4CE4-9164-48468A0D7ADC}" dt="2024-04-09T06:54:18.742" v="620" actId="47"/>
        <pc:sldMkLst>
          <pc:docMk/>
          <pc:sldMk cId="1184472846" sldId="2147376975"/>
        </pc:sldMkLst>
      </pc:sldChg>
      <pc:sldChg chg="modNotesTx">
        <pc:chgData name="Anou Persson" userId="290c9863-11c3-41df-a31b-32ac1f12d1b6" providerId="ADAL" clId="{C25EF34B-EAA7-4CE4-9164-48468A0D7ADC}" dt="2024-04-09T06:49:04.186" v="376" actId="20577"/>
        <pc:sldMkLst>
          <pc:docMk/>
          <pc:sldMk cId="2385044337" sldId="2147376977"/>
        </pc:sldMkLst>
      </pc:sldChg>
      <pc:sldChg chg="modNotesTx">
        <pc:chgData name="Anou Persson" userId="290c9863-11c3-41df-a31b-32ac1f12d1b6" providerId="ADAL" clId="{C25EF34B-EAA7-4CE4-9164-48468A0D7ADC}" dt="2024-04-09T06:49:12.704" v="401" actId="20577"/>
        <pc:sldMkLst>
          <pc:docMk/>
          <pc:sldMk cId="1053244947" sldId="2147376978"/>
        </pc:sldMkLst>
      </pc:sldChg>
      <pc:sldChg chg="del">
        <pc:chgData name="Anou Persson" userId="290c9863-11c3-41df-a31b-32ac1f12d1b6" providerId="ADAL" clId="{C25EF34B-EAA7-4CE4-9164-48468A0D7ADC}" dt="2024-04-09T07:11:08.400" v="1039" actId="47"/>
        <pc:sldMkLst>
          <pc:docMk/>
          <pc:sldMk cId="1349929218" sldId="2147376979"/>
        </pc:sldMkLst>
      </pc:sldChg>
      <pc:sldChg chg="modSp mod modNotesTx">
        <pc:chgData name="Anou Persson" userId="290c9863-11c3-41df-a31b-32ac1f12d1b6" providerId="ADAL" clId="{C25EF34B-EAA7-4CE4-9164-48468A0D7ADC}" dt="2024-04-09T08:51:17.755" v="1615" actId="20577"/>
        <pc:sldMkLst>
          <pc:docMk/>
          <pc:sldMk cId="2482106203" sldId="2147376980"/>
        </pc:sldMkLst>
        <pc:spChg chg="mod">
          <ac:chgData name="Anou Persson" userId="290c9863-11c3-41df-a31b-32ac1f12d1b6" providerId="ADAL" clId="{C25EF34B-EAA7-4CE4-9164-48468A0D7ADC}" dt="2024-04-09T08:51:17.755" v="1615" actId="20577"/>
          <ac:spMkLst>
            <pc:docMk/>
            <pc:sldMk cId="2482106203" sldId="2147376980"/>
            <ac:spMk id="3" creationId="{62234356-A9B4-A2E6-D94C-D416FB215112}"/>
          </ac:spMkLst>
        </pc:spChg>
      </pc:sldChg>
      <pc:sldChg chg="new del">
        <pc:chgData name="Anou Persson" userId="290c9863-11c3-41df-a31b-32ac1f12d1b6" providerId="ADAL" clId="{C25EF34B-EAA7-4CE4-9164-48468A0D7ADC}" dt="2024-04-09T06:45:26.222" v="107" actId="680"/>
        <pc:sldMkLst>
          <pc:docMk/>
          <pc:sldMk cId="951778553" sldId="2147376981"/>
        </pc:sldMkLst>
      </pc:sldChg>
      <pc:sldChg chg="modSp new mod modNotesTx">
        <pc:chgData name="Anou Persson" userId="290c9863-11c3-41df-a31b-32ac1f12d1b6" providerId="ADAL" clId="{C25EF34B-EAA7-4CE4-9164-48468A0D7ADC}" dt="2024-04-09T06:48:49.916" v="332"/>
        <pc:sldMkLst>
          <pc:docMk/>
          <pc:sldMk cId="3315083452" sldId="2147376981"/>
        </pc:sldMkLst>
        <pc:spChg chg="mod">
          <ac:chgData name="Anou Persson" userId="290c9863-11c3-41df-a31b-32ac1f12d1b6" providerId="ADAL" clId="{C25EF34B-EAA7-4CE4-9164-48468A0D7ADC}" dt="2024-04-09T06:48:43.161" v="331" actId="20577"/>
          <ac:spMkLst>
            <pc:docMk/>
            <pc:sldMk cId="3315083452" sldId="2147376981"/>
            <ac:spMk id="2" creationId="{6FE75412-A664-0C4C-CC58-237C335B0F9A}"/>
          </ac:spMkLst>
        </pc:spChg>
        <pc:spChg chg="mod">
          <ac:chgData name="Anou Persson" userId="290c9863-11c3-41df-a31b-32ac1f12d1b6" providerId="ADAL" clId="{C25EF34B-EAA7-4CE4-9164-48468A0D7ADC}" dt="2024-04-09T06:48:22.722" v="233" actId="20577"/>
          <ac:spMkLst>
            <pc:docMk/>
            <pc:sldMk cId="3315083452" sldId="2147376981"/>
            <ac:spMk id="3" creationId="{78425570-ADB1-C494-004E-8EB531A9305C}"/>
          </ac:spMkLst>
        </pc:spChg>
      </pc:sldChg>
      <pc:sldChg chg="addSp delSp modSp new mod modClrScheme modAnim chgLayout">
        <pc:chgData name="Anou Persson" userId="290c9863-11c3-41df-a31b-32ac1f12d1b6" providerId="ADAL" clId="{C25EF34B-EAA7-4CE4-9164-48468A0D7ADC}" dt="2024-04-09T07:23:53.439" v="1121" actId="20577"/>
        <pc:sldMkLst>
          <pc:docMk/>
          <pc:sldMk cId="3539123119" sldId="2147376982"/>
        </pc:sldMkLst>
        <pc:spChg chg="mod">
          <ac:chgData name="Anou Persson" userId="290c9863-11c3-41df-a31b-32ac1f12d1b6" providerId="ADAL" clId="{C25EF34B-EAA7-4CE4-9164-48468A0D7ADC}" dt="2024-04-09T07:23:40.405" v="1091" actId="20577"/>
          <ac:spMkLst>
            <pc:docMk/>
            <pc:sldMk cId="3539123119" sldId="2147376982"/>
            <ac:spMk id="2" creationId="{9776C658-E649-4384-8FCE-ECFB1A69F90C}"/>
          </ac:spMkLst>
        </pc:spChg>
        <pc:spChg chg="del">
          <ac:chgData name="Anou Persson" userId="290c9863-11c3-41df-a31b-32ac1f12d1b6" providerId="ADAL" clId="{C25EF34B-EAA7-4CE4-9164-48468A0D7ADC}" dt="2024-04-09T07:23:16.820" v="1064"/>
          <ac:spMkLst>
            <pc:docMk/>
            <pc:sldMk cId="3539123119" sldId="2147376982"/>
            <ac:spMk id="3" creationId="{486EC38B-DFB1-5DAA-0629-DF5246392144}"/>
          </ac:spMkLst>
        </pc:spChg>
        <pc:spChg chg="add mod">
          <ac:chgData name="Anou Persson" userId="290c9863-11c3-41df-a31b-32ac1f12d1b6" providerId="ADAL" clId="{C25EF34B-EAA7-4CE4-9164-48468A0D7ADC}" dt="2024-04-09T07:23:53.439" v="1121" actId="20577"/>
          <ac:spMkLst>
            <pc:docMk/>
            <pc:sldMk cId="3539123119" sldId="2147376982"/>
            <ac:spMk id="9" creationId="{9462C973-2DCF-0821-ED95-5A8550F2A768}"/>
          </ac:spMkLst>
        </pc:spChg>
        <pc:spChg chg="add mod">
          <ac:chgData name="Anou Persson" userId="290c9863-11c3-41df-a31b-32ac1f12d1b6" providerId="ADAL" clId="{C25EF34B-EAA7-4CE4-9164-48468A0D7ADC}" dt="2024-04-09T07:23:26.684" v="1065" actId="26606"/>
          <ac:spMkLst>
            <pc:docMk/>
            <pc:sldMk cId="3539123119" sldId="2147376982"/>
            <ac:spMk id="11" creationId="{AD4BB3DF-21FF-09FE-7C59-7E0F4FF89EA6}"/>
          </ac:spMkLst>
        </pc:spChg>
        <pc:picChg chg="add mod">
          <ac:chgData name="Anou Persson" userId="290c9863-11c3-41df-a31b-32ac1f12d1b6" providerId="ADAL" clId="{C25EF34B-EAA7-4CE4-9164-48468A0D7ADC}" dt="2024-04-09T07:23:26.684" v="1065" actId="26606"/>
          <ac:picMkLst>
            <pc:docMk/>
            <pc:sldMk cId="3539123119" sldId="2147376982"/>
            <ac:picMk id="4" creationId="{7B0C192A-D869-8600-C922-C001A745091C}"/>
          </ac:picMkLst>
        </pc:picChg>
      </pc:sldChg>
      <pc:sldChg chg="addSp delSp modSp add mod delAnim modNotesTx">
        <pc:chgData name="Anou Persson" userId="290c9863-11c3-41df-a31b-32ac1f12d1b6" providerId="ADAL" clId="{C25EF34B-EAA7-4CE4-9164-48468A0D7ADC}" dt="2024-04-09T08:12:01.066" v="1602" actId="20577"/>
        <pc:sldMkLst>
          <pc:docMk/>
          <pc:sldMk cId="1944736279" sldId="2147376983"/>
        </pc:sldMkLst>
        <pc:spChg chg="mod">
          <ac:chgData name="Anou Persson" userId="290c9863-11c3-41df-a31b-32ac1f12d1b6" providerId="ADAL" clId="{C25EF34B-EAA7-4CE4-9164-48468A0D7ADC}" dt="2024-04-09T07:26:23.995" v="1140" actId="20577"/>
          <ac:spMkLst>
            <pc:docMk/>
            <pc:sldMk cId="1944736279" sldId="2147376983"/>
            <ac:spMk id="2" creationId="{9776C658-E649-4384-8FCE-ECFB1A69F90C}"/>
          </ac:spMkLst>
        </pc:spChg>
        <pc:spChg chg="add del mod">
          <ac:chgData name="Anou Persson" userId="290c9863-11c3-41df-a31b-32ac1f12d1b6" providerId="ADAL" clId="{C25EF34B-EAA7-4CE4-9164-48468A0D7ADC}" dt="2024-04-09T07:28:54.037" v="1392" actId="931"/>
          <ac:spMkLst>
            <pc:docMk/>
            <pc:sldMk cId="1944736279" sldId="2147376983"/>
            <ac:spMk id="5" creationId="{5AC25CE8-5E90-1415-DC79-12E4414F88D6}"/>
          </ac:spMkLst>
        </pc:spChg>
        <pc:spChg chg="mod">
          <ac:chgData name="Anou Persson" userId="290c9863-11c3-41df-a31b-32ac1f12d1b6" providerId="ADAL" clId="{C25EF34B-EAA7-4CE4-9164-48468A0D7ADC}" dt="2024-04-09T08:12:01.066" v="1602" actId="20577"/>
          <ac:spMkLst>
            <pc:docMk/>
            <pc:sldMk cId="1944736279" sldId="2147376983"/>
            <ac:spMk id="9" creationId="{9462C973-2DCF-0821-ED95-5A8550F2A768}"/>
          </ac:spMkLst>
        </pc:spChg>
        <pc:spChg chg="add del mod">
          <ac:chgData name="Anou Persson" userId="290c9863-11c3-41df-a31b-32ac1f12d1b6" providerId="ADAL" clId="{C25EF34B-EAA7-4CE4-9164-48468A0D7ADC}" dt="2024-04-09T07:29:03.592" v="1394" actId="478"/>
          <ac:spMkLst>
            <pc:docMk/>
            <pc:sldMk cId="1944736279" sldId="2147376983"/>
            <ac:spMk id="10" creationId="{70E31C45-5EFB-DF12-54ED-DFDCA7297CC6}"/>
          </ac:spMkLst>
        </pc:spChg>
        <pc:spChg chg="add mod">
          <ac:chgData name="Anou Persson" userId="290c9863-11c3-41df-a31b-32ac1f12d1b6" providerId="ADAL" clId="{C25EF34B-EAA7-4CE4-9164-48468A0D7ADC}" dt="2024-04-09T07:29:26.554" v="1396" actId="1076"/>
          <ac:spMkLst>
            <pc:docMk/>
            <pc:sldMk cId="1944736279" sldId="2147376983"/>
            <ac:spMk id="13" creationId="{CA337B10-EB83-B29C-DBD0-31F412AF6A22}"/>
          </ac:spMkLst>
        </pc:spChg>
        <pc:picChg chg="del">
          <ac:chgData name="Anou Persson" userId="290c9863-11c3-41df-a31b-32ac1f12d1b6" providerId="ADAL" clId="{C25EF34B-EAA7-4CE4-9164-48468A0D7ADC}" dt="2024-04-09T07:28:14.515" v="1391" actId="478"/>
          <ac:picMkLst>
            <pc:docMk/>
            <pc:sldMk cId="1944736279" sldId="2147376983"/>
            <ac:picMk id="4" creationId="{7B0C192A-D869-8600-C922-C001A745091C}"/>
          </ac:picMkLst>
        </pc:picChg>
        <pc:picChg chg="add del mod">
          <ac:chgData name="Anou Persson" userId="290c9863-11c3-41df-a31b-32ac1f12d1b6" providerId="ADAL" clId="{C25EF34B-EAA7-4CE4-9164-48468A0D7ADC}" dt="2024-04-09T07:28:56.744" v="1393" actId="478"/>
          <ac:picMkLst>
            <pc:docMk/>
            <pc:sldMk cId="1944736279" sldId="2147376983"/>
            <ac:picMk id="7" creationId="{D41FE326-F7AE-17A4-DD8E-58E3F3389FC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5FEC0A-E2B8-4D4A-B367-A425EEFFC4C8}" type="datetimeFigureOut">
              <a:rPr lang="sv-SE" smtClean="0"/>
              <a:t>2024-04-17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38412-CCEC-4F94-80AC-A37F345D1F4A}" type="slidenum">
              <a:rPr lang="sv-SE" smtClean="0"/>
              <a:t>‹#›</a:t>
            </a:fld>
            <a:endParaRPr lang="sv-SE"/>
          </a:p>
        </p:txBody>
      </p:sp>
    </p:spTree>
    <p:extLst>
      <p:ext uri="{BB962C8B-B14F-4D97-AF65-F5344CB8AC3E}">
        <p14:creationId xmlns:p14="http://schemas.microsoft.com/office/powerpoint/2010/main" val="208644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who.int/news-room/fact-sheets/detail/disability-and-health"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digg.se/kunskap-och-stod/digital-tillganglighet/skapa-en-tillganglighetsredogorels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spcAft>
                <a:spcPts val="1000"/>
              </a:spcAft>
              <a:tabLst>
                <a:tab pos="457200" algn="l"/>
              </a:tabLst>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DOS-lagen är en lag som ställer krav på hela den offentliga förvaltningen att göra sina webbplatser och mobila applikationer – tillgängliga. </a:t>
            </a:r>
          </a:p>
          <a:p>
            <a:pPr>
              <a:lnSpc>
                <a:spcPct val="115000"/>
              </a:lnSpc>
              <a:spcAft>
                <a:spcPts val="1000"/>
              </a:spcAft>
              <a:tabLst>
                <a:tab pos="457200" algn="l"/>
              </a:tabLst>
            </a:pP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1000"/>
              </a:spcAft>
              <a:tabLst>
                <a:tab pos="457200" algn="l"/>
              </a:tabLst>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För att människor som har någon form av funktionsnedsättning också ska kunna ta del av information eller utföra ett ärende på en offentlig webbplats eller i en mobil applikation.</a:t>
            </a:r>
          </a:p>
          <a:p>
            <a:endParaRPr lang="sv-SE" dirty="0"/>
          </a:p>
          <a:p>
            <a:r>
              <a:rPr lang="sv-SE" dirty="0"/>
              <a:t>Den här lagen ska hjälpa alla människor med någon form av funktionsnedsättning att ta del av information eller utföra ett ärende på en offentlig webbplats.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2</a:t>
            </a:fld>
            <a:endParaRPr lang="sv-SE"/>
          </a:p>
        </p:txBody>
      </p:sp>
    </p:spTree>
    <p:extLst>
      <p:ext uri="{BB962C8B-B14F-4D97-AF65-F5344CB8AC3E}">
        <p14:creationId xmlns:p14="http://schemas.microsoft.com/office/powerpoint/2010/main" val="27363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Vilka som omfattas av lagen. </a:t>
            </a:r>
          </a:p>
        </p:txBody>
      </p:sp>
      <p:sp>
        <p:nvSpPr>
          <p:cNvPr id="4" name="Platshållare för bildnummer 3"/>
          <p:cNvSpPr>
            <a:spLocks noGrp="1"/>
          </p:cNvSpPr>
          <p:nvPr>
            <p:ph type="sldNum" sz="quarter" idx="5"/>
          </p:nvPr>
        </p:nvSpPr>
        <p:spPr/>
        <p:txBody>
          <a:bodyPr/>
          <a:lstStyle/>
          <a:p>
            <a:fld id="{82138412-CCEC-4F94-80AC-A37F345D1F4A}" type="slidenum">
              <a:rPr lang="sv-SE" smtClean="0"/>
              <a:t>3</a:t>
            </a:fld>
            <a:endParaRPr lang="sv-SE"/>
          </a:p>
        </p:txBody>
      </p:sp>
    </p:spTree>
    <p:extLst>
      <p:ext uri="{BB962C8B-B14F-4D97-AF65-F5344CB8AC3E}">
        <p14:creationId xmlns:p14="http://schemas.microsoft.com/office/powerpoint/2010/main" val="1778247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det är som omfattas. </a:t>
            </a:r>
          </a:p>
        </p:txBody>
      </p:sp>
      <p:sp>
        <p:nvSpPr>
          <p:cNvPr id="4" name="Platshållare för bildnummer 3"/>
          <p:cNvSpPr>
            <a:spLocks noGrp="1"/>
          </p:cNvSpPr>
          <p:nvPr>
            <p:ph type="sldNum" sz="quarter" idx="5"/>
          </p:nvPr>
        </p:nvSpPr>
        <p:spPr/>
        <p:txBody>
          <a:bodyPr/>
          <a:lstStyle/>
          <a:p>
            <a:fld id="{82138412-CCEC-4F94-80AC-A37F345D1F4A}" type="slidenum">
              <a:rPr lang="sv-SE" smtClean="0"/>
              <a:t>4</a:t>
            </a:fld>
            <a:endParaRPr lang="sv-SE"/>
          </a:p>
        </p:txBody>
      </p:sp>
    </p:spTree>
    <p:extLst>
      <p:ext uri="{BB962C8B-B14F-4D97-AF65-F5344CB8AC3E}">
        <p14:creationId xmlns:p14="http://schemas.microsoft.com/office/powerpoint/2010/main" val="887664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Vem eller vilka människor räknas då som funktionsnedsatt? </a:t>
            </a:r>
          </a:p>
          <a:p>
            <a:endParaRPr lang="sv-SE" dirty="0"/>
          </a:p>
          <a:p>
            <a:endParaRPr lang="sv-SE" dirty="0"/>
          </a:p>
          <a:p>
            <a:pPr algn="l"/>
            <a:r>
              <a:rPr lang="sv-SE" b="1" i="0" dirty="0">
                <a:solidFill>
                  <a:srgbClr val="292A2B"/>
                </a:solidFill>
                <a:effectLst/>
                <a:latin typeface="ubuntu" panose="020B0504030602030204" pitchFamily="34" charset="0"/>
              </a:rPr>
              <a:t>Därför är digital tillgänglighet viktigt</a:t>
            </a:r>
          </a:p>
          <a:p>
            <a:pPr algn="l"/>
            <a:r>
              <a:rPr lang="sv-SE" b="0" i="0" u="sng" dirty="0">
                <a:solidFill>
                  <a:srgbClr val="292A2B"/>
                </a:solidFill>
                <a:effectLst/>
                <a:latin typeface="ubuntu" panose="020B0504030602030204" pitchFamily="34" charset="0"/>
                <a:hlinkClick r:id="rId3"/>
              </a:rPr>
              <a:t>Enligt WHO lever uppskattningsvis 16 </a:t>
            </a:r>
            <a:r>
              <a:rPr lang="sv-SE" b="0" i="0" u="sng" dirty="0" err="1">
                <a:solidFill>
                  <a:srgbClr val="292A2B"/>
                </a:solidFill>
                <a:effectLst/>
                <a:latin typeface="ubuntu" panose="020B0504030602030204" pitchFamily="34" charset="0"/>
                <a:hlinkClick r:id="rId3"/>
              </a:rPr>
              <a:t>procentLänk</a:t>
            </a:r>
            <a:r>
              <a:rPr lang="sv-SE" b="0" i="0" u="sng" dirty="0">
                <a:solidFill>
                  <a:srgbClr val="292A2B"/>
                </a:solidFill>
                <a:effectLst/>
                <a:latin typeface="ubuntu" panose="020B0504030602030204" pitchFamily="34" charset="0"/>
                <a:hlinkClick r:id="rId3"/>
              </a:rPr>
              <a:t> till annan webbplats.</a:t>
            </a:r>
            <a:r>
              <a:rPr lang="sv-SE" b="0" i="0" dirty="0">
                <a:solidFill>
                  <a:srgbClr val="292A2B"/>
                </a:solidFill>
                <a:effectLst/>
                <a:latin typeface="ubuntu" panose="020B0504030602030204" pitchFamily="34" charset="0"/>
              </a:rPr>
              <a:t> (1 av 6) av den globala befolkningen med en "signifikant funktionsnedsättning", och det är en siffra som bara ökar till följd av bland annat en åldrande befolkning. Bristande digital tillgänglighet innebär även en ökad förvaltningskostnad då personer som hade kunnat klara sig själva behöver kontakta kundtjänst eller andra handläggare för att få hjälp att lösa uppgiften.</a:t>
            </a:r>
            <a:br>
              <a:rPr lang="sv-SE" b="0" i="0" dirty="0">
                <a:solidFill>
                  <a:srgbClr val="292A2B"/>
                </a:solidFill>
                <a:effectLst/>
                <a:latin typeface="ubuntu" panose="020B0504030602030204" pitchFamily="34" charset="0"/>
              </a:rPr>
            </a:br>
            <a:endParaRPr lang="sv-SE" b="0" i="0" dirty="0">
              <a:solidFill>
                <a:srgbClr val="292A2B"/>
              </a:solidFill>
              <a:effectLst/>
              <a:latin typeface="ubuntu" panose="020B0504030602030204" pitchFamily="34" charset="0"/>
            </a:endParaRPr>
          </a:p>
          <a:p>
            <a:pPr algn="l"/>
            <a:r>
              <a:rPr lang="sv-SE" b="0" i="0" dirty="0">
                <a:solidFill>
                  <a:srgbClr val="292A2B"/>
                </a:solidFill>
                <a:effectLst/>
                <a:latin typeface="ubuntu" panose="020B0504030602030204" pitchFamily="34" charset="0"/>
              </a:rPr>
              <a:t>I statistiken syftar man till personer som har någon form av permanent funktionsnedsättning, exempelvis nedsatt syn, hörsel eller rörelseförmåga. I statistiken saknas ofta information om den stora gruppen som har olika typer av kognitiva funktionsnedsättningar.</a:t>
            </a:r>
            <a:br>
              <a:rPr lang="sv-SE" b="0" i="0" dirty="0">
                <a:solidFill>
                  <a:srgbClr val="292A2B"/>
                </a:solidFill>
                <a:effectLst/>
                <a:latin typeface="ubuntu" panose="020B0504030602030204" pitchFamily="34" charset="0"/>
              </a:rPr>
            </a:br>
            <a:endParaRPr lang="sv-SE" b="0" i="0" dirty="0">
              <a:solidFill>
                <a:srgbClr val="292A2B"/>
              </a:solidFill>
              <a:effectLst/>
              <a:latin typeface="ubuntu" panose="020B0504030602030204" pitchFamily="34" charset="0"/>
            </a:endParaRPr>
          </a:p>
          <a:p>
            <a:pPr algn="l"/>
            <a:r>
              <a:rPr lang="sv-SE" b="0" i="0" dirty="0">
                <a:solidFill>
                  <a:srgbClr val="292A2B"/>
                </a:solidFill>
                <a:effectLst/>
                <a:latin typeface="ubuntu" panose="020B0504030602030204" pitchFamily="34" charset="0"/>
              </a:rPr>
              <a:t>Skulle man även räkna med personer som har en tillfällig funktionsnedsättning (exempelvis att man har brutit benet) eller har hamnat i en situation där situationen i sig skapar ett funktionshinder för individen (exempelvis att man vistas i en mycket bullrig miljö och därför inte uppfattar ljud på samma sätt som man brukar) skulle siffran vara betydligt högre. Det är svårt att ange en exakt siffra rörande hur många människor som har en funktionsnedsättning, bland annat för att många länder mäter statistik olika. Det kan också handla om hur man diagnostiserar olika funktionsnedsättningar.</a:t>
            </a:r>
            <a:br>
              <a:rPr lang="sv-SE" b="0" i="0" dirty="0">
                <a:solidFill>
                  <a:srgbClr val="292A2B"/>
                </a:solidFill>
                <a:effectLst/>
                <a:latin typeface="ubuntu" panose="020B0504030602030204" pitchFamily="34" charset="0"/>
              </a:rPr>
            </a:br>
            <a:endParaRPr lang="sv-SE" b="0" i="0" dirty="0">
              <a:solidFill>
                <a:srgbClr val="292A2B"/>
              </a:solidFill>
              <a:effectLst/>
              <a:latin typeface="ubuntu" panose="020B0504030602030204" pitchFamily="34" charset="0"/>
            </a:endParaRPr>
          </a:p>
          <a:p>
            <a:pPr algn="l"/>
            <a:r>
              <a:rPr lang="sv-SE" b="0" i="0" dirty="0">
                <a:solidFill>
                  <a:srgbClr val="292A2B"/>
                </a:solidFill>
                <a:effectLst/>
                <a:latin typeface="ubuntu" panose="020B0504030602030204" pitchFamily="34" charset="0"/>
              </a:rPr>
              <a:t>För personer med funktionsnedsättning kan god tillgänglighet vara helt avgörande för att kunna ta del av information eller utföra ett ärende på en offentlig webbplats. Att digital offentlig service är tillgänglig är något alla användare kan dra nytta av.</a:t>
            </a:r>
            <a:br>
              <a:rPr lang="sv-SE" b="0" i="0" dirty="0">
                <a:solidFill>
                  <a:srgbClr val="292A2B"/>
                </a:solidFill>
                <a:effectLst/>
                <a:latin typeface="ubuntu" panose="020B0504030602030204" pitchFamily="34" charset="0"/>
              </a:rPr>
            </a:br>
            <a:endParaRPr lang="sv-SE" b="0" i="0" dirty="0">
              <a:solidFill>
                <a:srgbClr val="292A2B"/>
              </a:solidFill>
              <a:effectLst/>
              <a:latin typeface="ubuntu" panose="020B0504030602030204" pitchFamily="34" charset="0"/>
            </a:endParaRPr>
          </a:p>
          <a:p>
            <a:pPr algn="l"/>
            <a:r>
              <a:rPr lang="sv-SE" b="0" i="0" dirty="0">
                <a:solidFill>
                  <a:srgbClr val="292A2B"/>
                </a:solidFill>
                <a:effectLst/>
                <a:latin typeface="ubuntu" panose="020B0504030602030204" pitchFamily="34" charset="0"/>
              </a:rPr>
              <a:t>Tillgängliga webbplatser och </a:t>
            </a:r>
            <a:r>
              <a:rPr lang="sv-SE" b="0" i="0" dirty="0" err="1">
                <a:solidFill>
                  <a:srgbClr val="292A2B"/>
                </a:solidFill>
                <a:effectLst/>
                <a:latin typeface="ubuntu" panose="020B0504030602030204" pitchFamily="34" charset="0"/>
              </a:rPr>
              <a:t>appar</a:t>
            </a:r>
            <a:r>
              <a:rPr lang="sv-SE" b="0" i="0" dirty="0">
                <a:solidFill>
                  <a:srgbClr val="292A2B"/>
                </a:solidFill>
                <a:effectLst/>
                <a:latin typeface="ubuntu" panose="020B0504030602030204" pitchFamily="34" charset="0"/>
              </a:rPr>
              <a:t> är ofta bättre för alla målgrupper. Dessa är vanligtvis både snabbare och enklare att använda. Tillgängliga webbplatser och </a:t>
            </a:r>
            <a:r>
              <a:rPr lang="sv-SE" b="0" i="0" dirty="0" err="1">
                <a:solidFill>
                  <a:srgbClr val="292A2B"/>
                </a:solidFill>
                <a:effectLst/>
                <a:latin typeface="ubuntu" panose="020B0504030602030204" pitchFamily="34" charset="0"/>
              </a:rPr>
              <a:t>appar</a:t>
            </a:r>
            <a:r>
              <a:rPr lang="sv-SE" b="0" i="0" dirty="0">
                <a:solidFill>
                  <a:srgbClr val="292A2B"/>
                </a:solidFill>
                <a:effectLst/>
                <a:latin typeface="ubuntu" panose="020B0504030602030204" pitchFamily="34" charset="0"/>
              </a:rPr>
              <a:t> avlastar dessutom förvaltningens handläggare och är oftast lättare att underhålla och uppdatera.</a:t>
            </a:r>
          </a:p>
          <a:p>
            <a:endParaRPr lang="sv-SE" dirty="0"/>
          </a:p>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5</a:t>
            </a:fld>
            <a:endParaRPr lang="sv-SE"/>
          </a:p>
        </p:txBody>
      </p:sp>
    </p:spTree>
    <p:extLst>
      <p:ext uri="{BB962C8B-B14F-4D97-AF65-F5344CB8AC3E}">
        <p14:creationId xmlns:p14="http://schemas.microsoft.com/office/powerpoint/2010/main" val="3118892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7</a:t>
            </a:fld>
            <a:endParaRPr lang="sv-SE"/>
          </a:p>
        </p:txBody>
      </p:sp>
    </p:spTree>
    <p:extLst>
      <p:ext uri="{BB962C8B-B14F-4D97-AF65-F5344CB8AC3E}">
        <p14:creationId xmlns:p14="http://schemas.microsoft.com/office/powerpoint/2010/main" val="495265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Filmen ska illustrera hur man kan bli bemött om man inte har de förmågor som behövs för att kunna ta del av informationen.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https://www.youtube.com/watch?v=F3_v9uDL1kM</a:t>
            </a:r>
          </a:p>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9</a:t>
            </a:fld>
            <a:endParaRPr lang="sv-SE"/>
          </a:p>
        </p:txBody>
      </p:sp>
    </p:spTree>
    <p:extLst>
      <p:ext uri="{BB962C8B-B14F-4D97-AF65-F5344CB8AC3E}">
        <p14:creationId xmlns:p14="http://schemas.microsoft.com/office/powerpoint/2010/main" val="2280256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spcAft>
                <a:spcPts val="1000"/>
              </a:spcAft>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Om man struntar i att följa DOS-lagen, vilka konsekvenser kan det få? </a:t>
            </a:r>
            <a:b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1000"/>
              </a:spcAft>
            </a:pPr>
            <a:r>
              <a:rPr lang="sv-SE" sz="1200" b="1" dirty="0">
                <a:effectLst/>
                <a:latin typeface="Times New Roman" panose="02020603050405020304" pitchFamily="18" charset="0"/>
                <a:ea typeface="Times New Roman" panose="02020603050405020304" pitchFamily="18" charset="0"/>
                <a:cs typeface="Times New Roman" panose="02020603050405020304" pitchFamily="18" charset="0"/>
              </a:rPr>
              <a:t>Våra besökare kan drabbas av:</a:t>
            </a:r>
            <a:br>
              <a:rPr lang="sv-SE" sz="1200" b="1"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sv-SE"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buFont typeface="Times New Roman" panose="02020603050405020304" pitchFamily="18" charset="0"/>
              <a:buChar char="-"/>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Förseningar, missförstånd och felaktiga beslut pga. man inte förstår eller kan använda våra tjänster. </a:t>
            </a:r>
            <a:b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Dvs om man inte kan använda tjänsterna på rätt sätt är det stor risk att saker blir fel, man fyller i fel information. Information som vi sen ändå får lov att hantera. </a:t>
            </a:r>
          </a:p>
          <a:p>
            <a:pPr marL="457200">
              <a:lnSpc>
                <a:spcPct val="115000"/>
              </a:lnSpc>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lvl="0" indent="-342900">
              <a:lnSpc>
                <a:spcPct val="115000"/>
              </a:lnSpc>
              <a:buFont typeface="Times New Roman" panose="02020603050405020304" pitchFamily="18" charset="0"/>
              <a:buChar char="-"/>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Tvingas söka andra alternativa tjänster – hittar man inte eller kan man inte använda våra tjänster blir man tvungen att hitta andra sätt att utföra det man vill, det tar tid. </a:t>
            </a:r>
          </a:p>
          <a:p>
            <a:pPr marL="457200">
              <a:lnSpc>
                <a:spcPct val="115000"/>
              </a:lnSpc>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lvl="0" indent="-342900">
              <a:lnSpc>
                <a:spcPct val="115000"/>
              </a:lnSpc>
              <a:spcAft>
                <a:spcPts val="1000"/>
              </a:spcAft>
              <a:buFont typeface="Times New Roman" panose="02020603050405020304" pitchFamily="18" charset="0"/>
              <a:buChar char="-"/>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Tvingas kontakta organisationen – kan man inte göra det man vill på webben så tar man sannolikt kontakt med vår kundtjänst. </a:t>
            </a:r>
          </a:p>
          <a:p>
            <a:pPr>
              <a:lnSpc>
                <a:spcPct val="115000"/>
              </a:lnSpc>
              <a:spcAft>
                <a:spcPts val="1000"/>
              </a:spcAft>
            </a:pPr>
            <a:b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sv-SE" sz="1200" b="1" dirty="0">
                <a:effectLst/>
                <a:latin typeface="Times New Roman" panose="02020603050405020304" pitchFamily="18" charset="0"/>
                <a:ea typeface="Times New Roman" panose="02020603050405020304" pitchFamily="18" charset="0"/>
                <a:cs typeface="Times New Roman" panose="02020603050405020304" pitchFamily="18" charset="0"/>
              </a:rPr>
              <a:t>Vi som kommun drabbas av:</a:t>
            </a:r>
            <a:br>
              <a:rPr lang="sv-SE" sz="1200" b="1"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buFont typeface="Times New Roman" panose="02020603050405020304" pitchFamily="18" charset="0"/>
              <a:buChar char="-"/>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Vilket då leder till högre arbetsbelastning för vår organisation. Det blir ökade kostnader för support eller hantering av manuell handläggning. Vilket i sin tur leder till minskad produktion. </a:t>
            </a:r>
            <a:b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buFont typeface="Times New Roman" panose="02020603050405020304" pitchFamily="18" charset="0"/>
              <a:buChar char="-"/>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Om vi inte följer DOS-lagen så bryter vi mot lagen och riskerar då viten, böter. </a:t>
            </a:r>
          </a:p>
          <a:p>
            <a:pPr marL="342900" lvl="0" indent="-342900">
              <a:lnSpc>
                <a:spcPct val="115000"/>
              </a:lnSpc>
              <a:spcAft>
                <a:spcPts val="1000"/>
              </a:spcAft>
              <a:buFont typeface="Times New Roman" panose="02020603050405020304" pitchFamily="18" charset="0"/>
              <a:buChar char="-"/>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Sen är det inte bra för vårt anseende heller att vi har en otillgänglig webbsida.</a:t>
            </a:r>
          </a:p>
          <a:p>
            <a:pPr marL="342900" lvl="0" indent="-342900">
              <a:lnSpc>
                <a:spcPct val="115000"/>
              </a:lnSpc>
              <a:spcAft>
                <a:spcPts val="1000"/>
              </a:spcAft>
              <a:buFont typeface="Times New Roman" panose="02020603050405020304" pitchFamily="18" charset="0"/>
              <a:buChar char="-"/>
            </a:pP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Times New Roman" panose="02020603050405020304" pitchFamily="18" charset="0"/>
              <a:buChar char="-"/>
            </a:pP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nSpc>
                <a:spcPct val="115000"/>
              </a:lnSpc>
              <a:spcAft>
                <a:spcPts val="1000"/>
              </a:spcAft>
              <a:buFont typeface="Times New Roman" panose="02020603050405020304" pitchFamily="18" charset="0"/>
              <a:buNone/>
            </a:pPr>
            <a:r>
              <a:rPr lang="sv-SE" sz="1200" dirty="0">
                <a:effectLst/>
                <a:latin typeface="Times New Roman" panose="02020603050405020304" pitchFamily="18" charset="0"/>
                <a:ea typeface="Times New Roman" panose="02020603050405020304" pitchFamily="18" charset="0"/>
                <a:cs typeface="Times New Roman" panose="02020603050405020304" pitchFamily="18" charset="0"/>
              </a:rPr>
              <a:t>Källa: https://www.digg.se/kunskap-och-stod/digg-play/filmer/2023-04-25-den-verkliga-kostnaden-av-att-forsoka-undkomma--dos-lagen</a:t>
            </a:r>
          </a:p>
          <a:p>
            <a:pPr marL="0" lvl="0" indent="0">
              <a:lnSpc>
                <a:spcPct val="115000"/>
              </a:lnSpc>
              <a:spcAft>
                <a:spcPts val="1000"/>
              </a:spcAft>
              <a:buFont typeface="Times New Roman" panose="02020603050405020304" pitchFamily="18" charset="0"/>
              <a:buNone/>
            </a:pP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dirty="0"/>
          </a:p>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10</a:t>
            </a:fld>
            <a:endParaRPr lang="sv-SE"/>
          </a:p>
        </p:txBody>
      </p:sp>
    </p:spTree>
    <p:extLst>
      <p:ext uri="{BB962C8B-B14F-4D97-AF65-F5344CB8AC3E}">
        <p14:creationId xmlns:p14="http://schemas.microsoft.com/office/powerpoint/2010/main" val="1008063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Sundsvalls kommun har ett avtal med konsultbolaget Useit (www.useit) som hjälper oss med rådgivning gällande digital tillgänglighet och produktion av tillgängliga dokument. På intranätet hittar du kontaktuppgifter till Useit om du vill komma i kontakt med dom. </a:t>
            </a:r>
          </a:p>
          <a:p>
            <a:endParaRPr lang="sv-SE" dirty="0"/>
          </a:p>
          <a:p>
            <a:r>
              <a:rPr lang="sv-SE" dirty="0"/>
              <a:t>https://intranat.sundsvall.se/inloggad/s/service-it-och-lokaler/kommunikation-och-mallar/kommunikationsplanering/ramavtal-och-avtal-inom-kommunikation-och-information</a:t>
            </a:r>
          </a:p>
          <a:p>
            <a:endParaRPr lang="sv-SE" dirty="0"/>
          </a:p>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11</a:t>
            </a:fld>
            <a:endParaRPr lang="sv-SE"/>
          </a:p>
        </p:txBody>
      </p:sp>
    </p:spTree>
    <p:extLst>
      <p:ext uri="{BB962C8B-B14F-4D97-AF65-F5344CB8AC3E}">
        <p14:creationId xmlns:p14="http://schemas.microsoft.com/office/powerpoint/2010/main" val="3510275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några undantag från DOS-lagen. </a:t>
            </a:r>
          </a:p>
        </p:txBody>
      </p:sp>
      <p:sp>
        <p:nvSpPr>
          <p:cNvPr id="4" name="Platshållare för bildnummer 3"/>
          <p:cNvSpPr>
            <a:spLocks noGrp="1"/>
          </p:cNvSpPr>
          <p:nvPr>
            <p:ph type="sldNum" sz="quarter" idx="5"/>
          </p:nvPr>
        </p:nvSpPr>
        <p:spPr/>
        <p:txBody>
          <a:bodyPr/>
          <a:lstStyle/>
          <a:p>
            <a:fld id="{82138412-CCEC-4F94-80AC-A37F345D1F4A}" type="slidenum">
              <a:rPr lang="sv-SE" smtClean="0"/>
              <a:t>12</a:t>
            </a:fld>
            <a:endParaRPr lang="sv-SE"/>
          </a:p>
        </p:txBody>
      </p:sp>
    </p:spTree>
    <p:extLst>
      <p:ext uri="{BB962C8B-B14F-4D97-AF65-F5344CB8AC3E}">
        <p14:creationId xmlns:p14="http://schemas.microsoft.com/office/powerpoint/2010/main" val="577960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spcAft>
                <a:spcPts val="1000"/>
              </a:spcAft>
            </a:pP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Offentliga aktörer och andra som omfattas av lagen om tillgänglighet till digital offentlig service ska tillhandahålla en tillgänglighetsredogörelse för sin digitala service. </a:t>
            </a:r>
          </a:p>
          <a:p>
            <a:pPr>
              <a:lnSpc>
                <a:spcPct val="115000"/>
              </a:lnSpc>
              <a:spcAft>
                <a:spcPts val="1000"/>
              </a:spcAft>
            </a:pP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1000"/>
              </a:spcAft>
            </a:pP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Redogörelsen ska bland annat innehålla information om vilket innehåll på webbplatsen eller i </a:t>
            </a:r>
            <a:r>
              <a:rPr lang="sv-SE" sz="1800" dirty="0" err="1">
                <a:effectLst/>
                <a:latin typeface="Times New Roman" panose="02020603050405020304" pitchFamily="18" charset="0"/>
                <a:ea typeface="Times New Roman" panose="02020603050405020304" pitchFamily="18" charset="0"/>
                <a:cs typeface="Times New Roman" panose="02020603050405020304" pitchFamily="18" charset="0"/>
              </a:rPr>
              <a:t>appen</a:t>
            </a: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 som inte är tillgängligt och en länk för att kommentera brister.</a:t>
            </a:r>
          </a:p>
          <a:p>
            <a:pPr marL="0" indent="0">
              <a:buNone/>
            </a:pPr>
            <a:endParaRPr lang="sv-SE" sz="1200" dirty="0"/>
          </a:p>
          <a:p>
            <a:pPr marL="0" indent="0">
              <a:buNone/>
            </a:pPr>
            <a:r>
              <a:rPr lang="sv-SE" sz="1200" dirty="0"/>
              <a:t>Redogörelsen ska vara åtkomlig från startsidan. </a:t>
            </a:r>
            <a:endParaRPr lang="en-SE" dirty="0"/>
          </a:p>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13</a:t>
            </a:fld>
            <a:endParaRPr lang="sv-SE"/>
          </a:p>
        </p:txBody>
      </p:sp>
    </p:spTree>
    <p:extLst>
      <p:ext uri="{BB962C8B-B14F-4D97-AF65-F5344CB8AC3E}">
        <p14:creationId xmlns:p14="http://schemas.microsoft.com/office/powerpoint/2010/main" val="762208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En ingående övervakning innebär att </a:t>
            </a:r>
            <a:r>
              <a:rPr lang="sv-SE" sz="1800" dirty="0" err="1">
                <a:effectLst/>
                <a:latin typeface="Times New Roman" panose="02020603050405020304" pitchFamily="18" charset="0"/>
                <a:ea typeface="Times New Roman" panose="02020603050405020304" pitchFamily="18" charset="0"/>
                <a:cs typeface="Times New Roman" panose="02020603050405020304" pitchFamily="18" charset="0"/>
              </a:rPr>
              <a:t>Digg</a:t>
            </a: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 manuellt granskar tillgängligheten på utvalda sidor på en webbplats, </a:t>
            </a:r>
            <a:r>
              <a:rPr lang="sv-SE" sz="1800" dirty="0" err="1">
                <a:effectLst/>
                <a:latin typeface="Times New Roman" panose="02020603050405020304" pitchFamily="18" charset="0"/>
                <a:ea typeface="Times New Roman" panose="02020603050405020304" pitchFamily="18" charset="0"/>
                <a:cs typeface="Times New Roman" panose="02020603050405020304" pitchFamily="18" charset="0"/>
              </a:rPr>
              <a:t>app</a:t>
            </a: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 eller e-tjänst. Innan granskningen kontaktar de organisationen och berättar att en granskning kommer att ske och efteråt skickar de påpekande om rättelse om de upptäcker brister.</a:t>
            </a:r>
          </a:p>
          <a:p>
            <a:endParaRPr lang="sv-SE" dirty="0"/>
          </a:p>
          <a:p>
            <a:pPr>
              <a:lnSpc>
                <a:spcPct val="115000"/>
              </a:lnSpc>
              <a:spcAft>
                <a:spcPts val="1000"/>
              </a:spcAft>
            </a:pP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Om vi har fått ett granskningsprotokoll från ingående övervakning behöver vi:</a:t>
            </a:r>
            <a:b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1000"/>
              </a:spcAft>
            </a:pP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Gå igenom, kontrollera och åtgärda de brister som finns angivna i protokollet och säkerställ att er webbplats uppfyller tillgänglighetskraven.</a:t>
            </a:r>
            <a:b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1000"/>
              </a:spcAft>
            </a:pP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Återkoppla till </a:t>
            </a:r>
            <a:r>
              <a:rPr lang="sv-SE" sz="1800" dirty="0" err="1">
                <a:effectLst/>
                <a:latin typeface="Times New Roman" panose="02020603050405020304" pitchFamily="18" charset="0"/>
                <a:ea typeface="Times New Roman" panose="02020603050405020304" pitchFamily="18" charset="0"/>
                <a:cs typeface="Times New Roman" panose="02020603050405020304" pitchFamily="18" charset="0"/>
              </a:rPr>
              <a:t>Digg</a:t>
            </a: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 vilka brister som är rättade.</a:t>
            </a:r>
          </a:p>
          <a:p>
            <a:pPr>
              <a:lnSpc>
                <a:spcPct val="115000"/>
              </a:lnSpc>
              <a:spcAft>
                <a:spcPts val="1000"/>
              </a:spcAft>
            </a:pPr>
            <a:b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Om det finns brister som inte är rättade behöver vi också inkomma med en åtgärdsplan för dessa brister.</a:t>
            </a:r>
          </a:p>
          <a:p>
            <a:pPr>
              <a:lnSpc>
                <a:spcPct val="115000"/>
              </a:lnSpc>
              <a:spcAft>
                <a:spcPts val="1000"/>
              </a:spcAft>
            </a:pPr>
            <a:b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Kontrollera och uppdatera vår </a:t>
            </a:r>
            <a:r>
              <a:rPr lang="sv-SE"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tillgänglighetsredogörelse</a:t>
            </a: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 så att den speglar webbplatsens aktuella tillgänglighet.</a:t>
            </a:r>
          </a:p>
          <a:p>
            <a:pPr>
              <a:lnSpc>
                <a:spcPct val="115000"/>
              </a:lnSpc>
              <a:spcAft>
                <a:spcPts val="1000"/>
              </a:spcAft>
            </a:pPr>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15000"/>
              </a:lnSpc>
              <a:spcAft>
                <a:spcPts val="1000"/>
              </a:spcAft>
            </a:pPr>
            <a:r>
              <a:rPr lang="sv-SE" sz="2800" b="0" i="0" dirty="0">
                <a:solidFill>
                  <a:srgbClr val="292A2B"/>
                </a:solidFill>
                <a:effectLst/>
                <a:latin typeface="ubuntu" panose="020B0504030602030204" pitchFamily="34" charset="0"/>
              </a:rPr>
              <a:t>DIGG kan förelägga om vite om vi efter upprepade påpekanden och förelägganden inte rättat de tillgänglighetsbrister som DIGG påtalat vid tillsyn.</a:t>
            </a:r>
          </a:p>
          <a:p>
            <a:pPr>
              <a:lnSpc>
                <a:spcPct val="115000"/>
              </a:lnSpc>
              <a:spcAft>
                <a:spcPts val="1000"/>
              </a:spcAft>
            </a:pPr>
            <a:endParaRPr lang="sv-SE" sz="2800" b="0" i="0" dirty="0">
              <a:solidFill>
                <a:srgbClr val="292A2B"/>
              </a:solidFill>
              <a:effectLst/>
              <a:latin typeface="ubuntu" panose="020B0504030602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sv-SE" sz="2800" b="0" i="0" dirty="0">
                <a:solidFill>
                  <a:srgbClr val="292A2B"/>
                </a:solidFill>
                <a:effectLst/>
                <a:latin typeface="ubuntu" panose="020B0504030602030204" pitchFamily="34" charset="0"/>
                <a:ea typeface="Times New Roman" panose="02020603050405020304" pitchFamily="18" charset="0"/>
                <a:cs typeface="Times New Roman" panose="02020603050405020304" pitchFamily="18" charset="0"/>
              </a:rPr>
              <a:t>Mer information finns https://www.digg.se/analys-och-uppfoljning/lagen-om-tillganglighet-till-digital-offentlig-service-dos-lagen/ingaende-overvakning</a:t>
            </a:r>
          </a:p>
          <a:p>
            <a:pPr>
              <a:lnSpc>
                <a:spcPct val="115000"/>
              </a:lnSpc>
              <a:spcAft>
                <a:spcPts val="1000"/>
              </a:spcAft>
            </a:pP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14</a:t>
            </a:fld>
            <a:endParaRPr lang="sv-SE"/>
          </a:p>
        </p:txBody>
      </p:sp>
    </p:spTree>
    <p:extLst>
      <p:ext uri="{BB962C8B-B14F-4D97-AF65-F5344CB8AC3E}">
        <p14:creationId xmlns:p14="http://schemas.microsoft.com/office/powerpoint/2010/main" val="1380570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2138412-CCEC-4F94-80AC-A37F345D1F4A}" type="slidenum">
              <a:rPr lang="sv-SE" smtClean="0"/>
              <a:t>15</a:t>
            </a:fld>
            <a:endParaRPr lang="sv-SE"/>
          </a:p>
        </p:txBody>
      </p:sp>
    </p:spTree>
    <p:extLst>
      <p:ext uri="{BB962C8B-B14F-4D97-AF65-F5344CB8AC3E}">
        <p14:creationId xmlns:p14="http://schemas.microsoft.com/office/powerpoint/2010/main" val="689812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bild, stor 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icture 2">
            <a:extLst>
              <a:ext uri="{FF2B5EF4-FFF2-40B4-BE49-F238E27FC236}">
                <a16:creationId xmlns:a16="http://schemas.microsoft.com/office/drawing/2014/main" id="{76E8157E-9B3B-401D-8D97-737AF86D9266}"/>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707350" y="2076450"/>
            <a:ext cx="4777300" cy="189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59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bild med huvud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ubrik 1">
            <a:extLst>
              <a:ext uri="{FF2B5EF4-FFF2-40B4-BE49-F238E27FC236}">
                <a16:creationId xmlns:a16="http://schemas.microsoft.com/office/drawing/2014/main" id="{5FF1AD27-F3DE-4174-B75E-8549E0EE7A53}"/>
              </a:ext>
            </a:extLst>
          </p:cNvPr>
          <p:cNvSpPr>
            <a:spLocks noGrp="1"/>
          </p:cNvSpPr>
          <p:nvPr>
            <p:ph type="title" hasCustomPrompt="1"/>
          </p:nvPr>
        </p:nvSpPr>
        <p:spPr>
          <a:xfrm>
            <a:off x="696279" y="1440000"/>
            <a:ext cx="10300800" cy="2124000"/>
          </a:xfrm>
        </p:spPr>
        <p:txBody>
          <a:bodyPr anchor="b">
            <a:normAutofit/>
          </a:bodyPr>
          <a:lstStyle>
            <a:lvl1pPr algn="ctr">
              <a:defRPr sz="6600">
                <a:solidFill>
                  <a:schemeClr val="bg1"/>
                </a:solidFill>
              </a:defRPr>
            </a:lvl1pPr>
          </a:lstStyle>
          <a:p>
            <a:r>
              <a:rPr lang="sv-SE" dirty="0"/>
              <a:t>Huvudrubrik</a:t>
            </a:r>
          </a:p>
        </p:txBody>
      </p:sp>
      <p:pic>
        <p:nvPicPr>
          <p:cNvPr id="7" name="Picture 2">
            <a:extLst>
              <a:ext uri="{FF2B5EF4-FFF2-40B4-BE49-F238E27FC236}">
                <a16:creationId xmlns:a16="http://schemas.microsoft.com/office/drawing/2014/main" id="{B4C64690-89DE-44C1-BF9C-8052E3E9B1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6" name="Platshållare för text 6">
            <a:extLst>
              <a:ext uri="{FF2B5EF4-FFF2-40B4-BE49-F238E27FC236}">
                <a16:creationId xmlns:a16="http://schemas.microsoft.com/office/drawing/2014/main" id="{11C93E7D-E6BB-4878-AD4E-149A6CE8A884}"/>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chemeClr val="bg1"/>
                </a:solidFill>
              </a:defRPr>
            </a:lvl1pPr>
          </a:lstStyle>
          <a:p>
            <a:pPr lvl="0"/>
            <a:r>
              <a:rPr lang="sv-SE" dirty="0"/>
              <a:t>Föreläsarens namn</a:t>
            </a:r>
          </a:p>
        </p:txBody>
      </p:sp>
    </p:spTree>
    <p:extLst>
      <p:ext uri="{BB962C8B-B14F-4D97-AF65-F5344CB8AC3E}">
        <p14:creationId xmlns:p14="http://schemas.microsoft.com/office/powerpoint/2010/main" val="153463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uvudrubrik">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A6BBE06-E1D2-4DEB-8107-609B0E055CB3}"/>
              </a:ext>
            </a:extLst>
          </p:cNvPr>
          <p:cNvSpPr/>
          <p:nvPr userDrawn="1"/>
        </p:nvSpPr>
        <p:spPr>
          <a:xfrm>
            <a:off x="0" y="6750000"/>
            <a:ext cx="12192000" cy="10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C3C9FFB1-EF78-464E-9A03-486B36CFEADC}"/>
              </a:ext>
            </a:extLst>
          </p:cNvPr>
          <p:cNvSpPr/>
          <p:nvPr userDrawn="1"/>
        </p:nvSpPr>
        <p:spPr>
          <a:xfrm>
            <a:off x="0" y="0"/>
            <a:ext cx="12192000" cy="10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ubrik 1">
            <a:extLst>
              <a:ext uri="{FF2B5EF4-FFF2-40B4-BE49-F238E27FC236}">
                <a16:creationId xmlns:a16="http://schemas.microsoft.com/office/drawing/2014/main" id="{81CF33C5-5A6B-4FCC-B331-A8A1E2D88DAA}"/>
              </a:ext>
            </a:extLst>
          </p:cNvPr>
          <p:cNvSpPr>
            <a:spLocks noGrp="1"/>
          </p:cNvSpPr>
          <p:nvPr>
            <p:ph type="title" hasCustomPrompt="1"/>
          </p:nvPr>
        </p:nvSpPr>
        <p:spPr>
          <a:xfrm>
            <a:off x="696279" y="1440000"/>
            <a:ext cx="10300800" cy="2124000"/>
          </a:xfrm>
        </p:spPr>
        <p:txBody>
          <a:bodyPr anchor="b">
            <a:normAutofit/>
          </a:bodyPr>
          <a:lstStyle>
            <a:lvl1pPr algn="ctr">
              <a:defRPr sz="6600">
                <a:solidFill>
                  <a:srgbClr val="005595"/>
                </a:solidFill>
              </a:defRPr>
            </a:lvl1pPr>
          </a:lstStyle>
          <a:p>
            <a:r>
              <a:rPr lang="sv-SE" dirty="0"/>
              <a:t>Huvudrubrik</a:t>
            </a:r>
          </a:p>
        </p:txBody>
      </p:sp>
      <p:sp>
        <p:nvSpPr>
          <p:cNvPr id="11" name="Platshållare för text 6">
            <a:extLst>
              <a:ext uri="{FF2B5EF4-FFF2-40B4-BE49-F238E27FC236}">
                <a16:creationId xmlns:a16="http://schemas.microsoft.com/office/drawing/2014/main" id="{314C9A51-2007-4482-9769-A30513FF0466}"/>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rgbClr val="005595"/>
                </a:solidFill>
              </a:defRPr>
            </a:lvl1pPr>
          </a:lstStyle>
          <a:p>
            <a:pPr lvl="0"/>
            <a:r>
              <a:rPr lang="sv-SE" dirty="0"/>
              <a:t>Föreläsarens namn</a:t>
            </a:r>
          </a:p>
        </p:txBody>
      </p:sp>
    </p:spTree>
    <p:extLst>
      <p:ext uri="{BB962C8B-B14F-4D97-AF65-F5344CB8AC3E}">
        <p14:creationId xmlns:p14="http://schemas.microsoft.com/office/powerpoint/2010/main" val="3156341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1" y="2129544"/>
            <a:ext cx="7360098" cy="3814056"/>
          </a:xfrm>
        </p:spPr>
        <p:txBody>
          <a:bodyPr/>
          <a:lstStyle>
            <a:lvl1pPr marL="0" indent="0">
              <a:spcAft>
                <a:spcPts val="0"/>
              </a:spcAft>
              <a:buSzPct val="120000"/>
              <a:buFontTx/>
              <a:buNone/>
              <a:defRPr>
                <a:solidFill>
                  <a:schemeClr val="tx1"/>
                </a:solidFill>
              </a:defRPr>
            </a:lvl1pPr>
            <a:lvl2pPr marL="625475" indent="-249238">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75448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_Vattjom">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a:extLst>
              <a:ext uri="{FF2B5EF4-FFF2-40B4-BE49-F238E27FC236}">
                <a16:creationId xmlns:a16="http://schemas.microsoft.com/office/drawing/2014/main" id="{B4C64690-89DE-44C1-BF9C-8052E3E9B1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F5247E9D-EC4F-9172-E349-DD136BAD5228}"/>
              </a:ext>
            </a:extLst>
          </p:cNvPr>
          <p:cNvSpPr>
            <a:spLocks noGrp="1"/>
          </p:cNvSpPr>
          <p:nvPr>
            <p:ph type="title" hasCustomPrompt="1"/>
          </p:nvPr>
        </p:nvSpPr>
        <p:spPr>
          <a:xfrm>
            <a:off x="1620000" y="1080396"/>
            <a:ext cx="9696598"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a:extLst>
              <a:ext uri="{FF2B5EF4-FFF2-40B4-BE49-F238E27FC236}">
                <a16:creationId xmlns:a16="http://schemas.microsoft.com/office/drawing/2014/main" id="{980BC5D6-54CF-C701-5F41-B1027DDAE520}"/>
              </a:ext>
            </a:extLst>
          </p:cNvPr>
          <p:cNvSpPr>
            <a:spLocks noGrp="1"/>
          </p:cNvSpPr>
          <p:nvPr>
            <p:ph idx="1"/>
          </p:nvPr>
        </p:nvSpPr>
        <p:spPr>
          <a:xfrm>
            <a:off x="1620001" y="2129544"/>
            <a:ext cx="7360098" cy="3823200"/>
          </a:xfrm>
        </p:spPr>
        <p:txBody>
          <a:bodyPr/>
          <a:lstStyle>
            <a:lvl1pPr marL="0" indent="0">
              <a:spcAft>
                <a:spcPts val="0"/>
              </a:spcAft>
              <a:buClrTx/>
              <a:buSzPct val="120000"/>
              <a:buFontTx/>
              <a:buNone/>
              <a:defRPr>
                <a:solidFill>
                  <a:schemeClr val="bg1"/>
                </a:solidFill>
              </a:defRPr>
            </a:lvl1pPr>
            <a:lvl2pPr marL="625475" indent="-249238">
              <a:spcAft>
                <a:spcPts val="0"/>
              </a:spcAft>
              <a:buClrTx/>
              <a:defRPr>
                <a:solidFill>
                  <a:schemeClr val="bg1"/>
                </a:solidFill>
              </a:defRPr>
            </a:lvl2pPr>
            <a:lvl3pPr>
              <a:spcAft>
                <a:spcPts val="0"/>
              </a:spcAft>
              <a:buClrTx/>
              <a:defRPr>
                <a:solidFill>
                  <a:schemeClr val="bg1"/>
                </a:solidFill>
              </a:defRPr>
            </a:lvl3pPr>
            <a:lvl4pPr>
              <a:spcAft>
                <a:spcPts val="0"/>
              </a:spcAft>
              <a:buClrTx/>
              <a:defRPr>
                <a:solidFill>
                  <a:schemeClr val="bg1"/>
                </a:solidFill>
              </a:defRPr>
            </a:lvl4pPr>
            <a:lvl5pPr>
              <a:spcAft>
                <a:spcPts val="0"/>
              </a:spcAft>
              <a:buClrTx/>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786347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under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0" y="2772762"/>
            <a:ext cx="7351472" cy="316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51472"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1680643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underrubrik och innehåll_Vattjom">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5E1F1C1-D682-A520-94D8-4E28E543647C}"/>
              </a:ext>
            </a:extLst>
          </p:cNvPr>
          <p:cNvSpPr/>
          <p:nvPr userDrawn="1"/>
        </p:nvSpPr>
        <p:spPr>
          <a:xfrm>
            <a:off x="0" y="1"/>
            <a:ext cx="12192000" cy="685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37E6FD54-610D-A019-B84E-EBA1B7CE8853}"/>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0" y="2772762"/>
            <a:ext cx="7351472" cy="3168000"/>
          </a:xfrm>
        </p:spPr>
        <p:txBody>
          <a:bodyPr/>
          <a:lstStyle>
            <a:lvl1pPr marL="0" indent="0">
              <a:buClrTx/>
              <a:buFontTx/>
              <a:buNone/>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51472" cy="504016"/>
          </a:xfrm>
        </p:spPr>
        <p:txBody>
          <a:bodyPr>
            <a:normAutofit/>
          </a:bodyPr>
          <a:lstStyle>
            <a:lvl1pPr>
              <a:defRPr sz="2800" b="1">
                <a:solidFill>
                  <a:schemeClr val="bg1"/>
                </a:solidFill>
                <a:latin typeface="+mj-lt"/>
              </a:defRPr>
            </a:lvl1pPr>
          </a:lstStyle>
          <a:p>
            <a:pPr lvl="0"/>
            <a:r>
              <a:rPr lang="sv-SE" dirty="0"/>
              <a:t>Underrubrik</a:t>
            </a:r>
          </a:p>
        </p:txBody>
      </p:sp>
    </p:spTree>
    <p:extLst>
      <p:ext uri="{BB962C8B-B14F-4D97-AF65-F5344CB8AC3E}">
        <p14:creationId xmlns:p14="http://schemas.microsoft.com/office/powerpoint/2010/main" val="2702873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med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marL="0" indent="0">
              <a:buClr>
                <a:srgbClr val="005595"/>
              </a:buClr>
              <a:buFontTx/>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1859"/>
            <a:ext cx="10668406" cy="830997"/>
          </a:xfrm>
        </p:spPr>
        <p:txBody>
          <a:bodyPr anchor="t">
            <a:noAutofit/>
          </a:bodyPr>
          <a:lstStyle>
            <a:lvl1pPr>
              <a:defRPr sz="4800">
                <a:solidFill>
                  <a:schemeClr val="tx1"/>
                </a:solidFill>
              </a:defRPr>
            </a:lvl1pPr>
          </a:lstStyle>
          <a:p>
            <a:r>
              <a:rPr lang="sv-SE" dirty="0"/>
              <a:t>Stor rubrik</a:t>
            </a:r>
          </a:p>
        </p:txBody>
      </p:sp>
    </p:spTree>
    <p:extLst>
      <p:ext uri="{BB962C8B-B14F-4D97-AF65-F5344CB8AC3E}">
        <p14:creationId xmlns:p14="http://schemas.microsoft.com/office/powerpoint/2010/main" val="22125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med text och halvsidesbi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77229" y="1081859"/>
            <a:ext cx="4332921" cy="830997"/>
          </a:xfrm>
        </p:spPr>
        <p:txBody>
          <a:bodyPr anchor="t">
            <a:noAutofit/>
          </a:bodyPr>
          <a:lstStyle>
            <a:lvl1pPr>
              <a:defRPr sz="4800">
                <a:solidFill>
                  <a:schemeClr val="tx1"/>
                </a:solidFill>
              </a:defRPr>
            </a:lvl1pPr>
          </a:lstStyle>
          <a:p>
            <a:r>
              <a:rPr lang="sv-SE" dirty="0"/>
              <a:t>Stor rubrik</a:t>
            </a:r>
          </a:p>
        </p:txBody>
      </p:sp>
      <p:sp>
        <p:nvSpPr>
          <p:cNvPr id="5" name="Platshållare för bild 8">
            <a:extLst>
              <a:ext uri="{FF2B5EF4-FFF2-40B4-BE49-F238E27FC236}">
                <a16:creationId xmlns:a16="http://schemas.microsoft.com/office/drawing/2014/main" id="{EA151660-1EB1-453C-A071-B8178E411439}"/>
              </a:ext>
            </a:extLst>
          </p:cNvPr>
          <p:cNvSpPr>
            <a:spLocks noGrp="1" noChangeAspect="1"/>
          </p:cNvSpPr>
          <p:nvPr>
            <p:ph type="pic" sz="quarter" idx="11"/>
          </p:nvPr>
        </p:nvSpPr>
        <p:spPr>
          <a:xfrm>
            <a:off x="6096000" y="114300"/>
            <a:ext cx="6095999" cy="6626469"/>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spTree>
    <p:extLst>
      <p:ext uri="{BB962C8B-B14F-4D97-AF65-F5344CB8AC3E}">
        <p14:creationId xmlns:p14="http://schemas.microsoft.com/office/powerpoint/2010/main" val="773994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med underrubriker och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760548"/>
            <a:ext cx="5148000" cy="297858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760548"/>
            <a:ext cx="5148000" cy="29785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8455"/>
            <a:ext cx="10668406" cy="830997"/>
          </a:xfrm>
        </p:spPr>
        <p:txBody>
          <a:bodyPr anchor="t">
            <a:noAutofit/>
          </a:bodyPr>
          <a:lstStyle>
            <a:lvl1pPr>
              <a:defRPr sz="4800">
                <a:solidFill>
                  <a:schemeClr val="tx1"/>
                </a:solidFill>
              </a:defRPr>
            </a:lvl1pPr>
          </a:lstStyle>
          <a:p>
            <a:r>
              <a:rPr lang="sv-SE" dirty="0"/>
              <a:t>Stor rubrik</a:t>
            </a:r>
          </a:p>
        </p:txBody>
      </p:sp>
      <p:sp>
        <p:nvSpPr>
          <p:cNvPr id="12" name="Platshållare för text 6">
            <a:extLst>
              <a:ext uri="{FF2B5EF4-FFF2-40B4-BE49-F238E27FC236}">
                <a16:creationId xmlns:a16="http://schemas.microsoft.com/office/drawing/2014/main" id="{26CF197C-6EB0-4975-B2CF-EC0A8F92F230}"/>
              </a:ext>
            </a:extLst>
          </p:cNvPr>
          <p:cNvSpPr>
            <a:spLocks noGrp="1"/>
          </p:cNvSpPr>
          <p:nvPr>
            <p:ph type="body" sz="quarter" idx="11" hasCustomPrompt="1"/>
          </p:nvPr>
        </p:nvSpPr>
        <p:spPr>
          <a:xfrm>
            <a:off x="696913" y="2144056"/>
            <a:ext cx="5136479" cy="504016"/>
          </a:xfrm>
        </p:spPr>
        <p:txBody>
          <a:bodyPr>
            <a:normAutofit/>
          </a:bodyPr>
          <a:lstStyle>
            <a:lvl1pPr>
              <a:defRPr sz="2800" b="1">
                <a:latin typeface="+mj-lt"/>
              </a:defRPr>
            </a:lvl1pPr>
          </a:lstStyle>
          <a:p>
            <a:pPr lvl="0"/>
            <a:r>
              <a:rPr lang="sv-SE" dirty="0"/>
              <a:t>Underrubrik</a:t>
            </a:r>
          </a:p>
        </p:txBody>
      </p:sp>
      <p:sp>
        <p:nvSpPr>
          <p:cNvPr id="13" name="Platshållare för text 6">
            <a:extLst>
              <a:ext uri="{FF2B5EF4-FFF2-40B4-BE49-F238E27FC236}">
                <a16:creationId xmlns:a16="http://schemas.microsoft.com/office/drawing/2014/main" id="{80B11EF0-43B9-4DC6-B3AC-54E02245B402}"/>
              </a:ext>
            </a:extLst>
          </p:cNvPr>
          <p:cNvSpPr>
            <a:spLocks noGrp="1"/>
          </p:cNvSpPr>
          <p:nvPr>
            <p:ph type="body" sz="quarter" idx="12" hasCustomPrompt="1"/>
          </p:nvPr>
        </p:nvSpPr>
        <p:spPr>
          <a:xfrm>
            <a:off x="6216685" y="2144056"/>
            <a:ext cx="5136479"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3899488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innehåll, bild med bildtext">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40440"/>
            <a:ext cx="4157196" cy="32835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4060"/>
            <a:ext cx="10668406" cy="830997"/>
          </a:xfrm>
        </p:spPr>
        <p:txBody>
          <a:bodyPr anchor="t">
            <a:noAutofit/>
          </a:bodyPr>
          <a:lstStyle>
            <a:lvl1pPr>
              <a:defRPr sz="4800">
                <a:solidFill>
                  <a:schemeClr val="tx1"/>
                </a:solidFill>
              </a:defRPr>
            </a:lvl1pPr>
          </a:lstStyle>
          <a:p>
            <a:r>
              <a:rPr lang="sv-SE" dirty="0"/>
              <a:t>Stor rubrik</a:t>
            </a:r>
          </a:p>
        </p:txBody>
      </p:sp>
      <p:sp>
        <p:nvSpPr>
          <p:cNvPr id="4" name="Platshållare för bild 3">
            <a:extLst>
              <a:ext uri="{FF2B5EF4-FFF2-40B4-BE49-F238E27FC236}">
                <a16:creationId xmlns:a16="http://schemas.microsoft.com/office/drawing/2014/main" id="{269E3802-EC36-4D98-8F8C-9D2B2CCE8E92}"/>
              </a:ext>
            </a:extLst>
          </p:cNvPr>
          <p:cNvSpPr>
            <a:spLocks noGrp="1"/>
          </p:cNvSpPr>
          <p:nvPr>
            <p:ph type="pic" sz="quarter" idx="12"/>
          </p:nvPr>
        </p:nvSpPr>
        <p:spPr>
          <a:xfrm>
            <a:off x="5187820" y="2140439"/>
            <a:ext cx="6177093" cy="3190292"/>
          </a:xfrm>
        </p:spPr>
        <p:txBody>
          <a:bodyPr/>
          <a:lstStyle/>
          <a:p>
            <a:r>
              <a:rPr lang="sv-SE"/>
              <a:t>Klicka på ikonen för att lägga till en bild</a:t>
            </a:r>
          </a:p>
        </p:txBody>
      </p:sp>
      <p:sp>
        <p:nvSpPr>
          <p:cNvPr id="10" name="Platshållare för text 9">
            <a:extLst>
              <a:ext uri="{FF2B5EF4-FFF2-40B4-BE49-F238E27FC236}">
                <a16:creationId xmlns:a16="http://schemas.microsoft.com/office/drawing/2014/main" id="{5D327990-B7B1-44BE-B2C8-29DFCA5BAD49}"/>
              </a:ext>
            </a:extLst>
          </p:cNvPr>
          <p:cNvSpPr>
            <a:spLocks noGrp="1"/>
          </p:cNvSpPr>
          <p:nvPr>
            <p:ph type="body" sz="quarter" idx="13" hasCustomPrompt="1"/>
          </p:nvPr>
        </p:nvSpPr>
        <p:spPr>
          <a:xfrm>
            <a:off x="5187950" y="5424037"/>
            <a:ext cx="6176963" cy="310502"/>
          </a:xfrm>
        </p:spPr>
        <p:txBody>
          <a:bodyPr>
            <a:normAutofit/>
          </a:bodyPr>
          <a:lstStyle>
            <a:lvl1pPr>
              <a:defRPr sz="1200"/>
            </a:lvl1pPr>
          </a:lstStyle>
          <a:p>
            <a:pPr lvl="0"/>
            <a:r>
              <a:rPr lang="sv-SE" dirty="0"/>
              <a:t>Bildtext</a:t>
            </a:r>
          </a:p>
        </p:txBody>
      </p:sp>
    </p:spTree>
    <p:extLst>
      <p:ext uri="{BB962C8B-B14F-4D97-AF65-F5344CB8AC3E}">
        <p14:creationId xmlns:p14="http://schemas.microsoft.com/office/powerpoint/2010/main" val="577276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elbild med rubrik och textfält">
    <p:spTree>
      <p:nvGrpSpPr>
        <p:cNvPr id="1" name=""/>
        <p:cNvGrpSpPr/>
        <p:nvPr/>
      </p:nvGrpSpPr>
      <p:grpSpPr>
        <a:xfrm>
          <a:off x="0" y="0"/>
          <a:ext cx="0" cy="0"/>
          <a:chOff x="0" y="0"/>
          <a:chExt cx="0" cy="0"/>
        </a:xfrm>
      </p:grpSpPr>
      <p:sp>
        <p:nvSpPr>
          <p:cNvPr id="7" name="Platshållare för bild 8">
            <a:extLst>
              <a:ext uri="{FF2B5EF4-FFF2-40B4-BE49-F238E27FC236}">
                <a16:creationId xmlns:a16="http://schemas.microsoft.com/office/drawing/2014/main" id="{07EA9E66-65D7-418F-8A2B-0118870F0E81}"/>
              </a:ext>
            </a:extLst>
          </p:cNvPr>
          <p:cNvSpPr>
            <a:spLocks noGrp="1" noChangeAspect="1"/>
          </p:cNvSpPr>
          <p:nvPr>
            <p:ph type="pic" sz="quarter" idx="10"/>
          </p:nvPr>
        </p:nvSpPr>
        <p:spPr>
          <a:xfrm>
            <a:off x="0" y="0"/>
            <a:ext cx="12191999" cy="6858000"/>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pic>
        <p:nvPicPr>
          <p:cNvPr id="5" name="Picture 2">
            <a:extLst>
              <a:ext uri="{FF2B5EF4-FFF2-40B4-BE49-F238E27FC236}">
                <a16:creationId xmlns:a16="http://schemas.microsoft.com/office/drawing/2014/main" id="{54EF030C-98EE-41C4-85A2-41351D68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innehåll 2">
            <a:extLst>
              <a:ext uri="{FF2B5EF4-FFF2-40B4-BE49-F238E27FC236}">
                <a16:creationId xmlns:a16="http://schemas.microsoft.com/office/drawing/2014/main" id="{44959575-E31F-450E-A10D-4FBFA3ABEA79}"/>
              </a:ext>
            </a:extLst>
          </p:cNvPr>
          <p:cNvSpPr>
            <a:spLocks noGrp="1"/>
          </p:cNvSpPr>
          <p:nvPr>
            <p:ph idx="11"/>
          </p:nvPr>
        </p:nvSpPr>
        <p:spPr>
          <a:xfrm>
            <a:off x="685392"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Rubrik 1">
            <a:extLst>
              <a:ext uri="{FF2B5EF4-FFF2-40B4-BE49-F238E27FC236}">
                <a16:creationId xmlns:a16="http://schemas.microsoft.com/office/drawing/2014/main" id="{BFC09A9E-9611-40D2-BAAB-83C54FD979BB}"/>
              </a:ext>
            </a:extLst>
          </p:cNvPr>
          <p:cNvSpPr>
            <a:spLocks noGrp="1"/>
          </p:cNvSpPr>
          <p:nvPr>
            <p:ph type="title" hasCustomPrompt="1"/>
          </p:nvPr>
        </p:nvSpPr>
        <p:spPr>
          <a:xfrm>
            <a:off x="677229" y="1081859"/>
            <a:ext cx="10562271" cy="830997"/>
          </a:xfrm>
        </p:spPr>
        <p:txBody>
          <a:bodyPr anchor="t">
            <a:noAutofit/>
          </a:bodyPr>
          <a:lstStyle>
            <a:lvl1pPr>
              <a:defRPr sz="4800">
                <a:solidFill>
                  <a:schemeClr val="bg1"/>
                </a:solidFill>
              </a:defRPr>
            </a:lvl1pPr>
          </a:lstStyle>
          <a:p>
            <a:r>
              <a:rPr lang="sv-SE" dirty="0"/>
              <a:t>Stor rubrik</a:t>
            </a:r>
          </a:p>
        </p:txBody>
      </p:sp>
      <p:sp>
        <p:nvSpPr>
          <p:cNvPr id="8" name="Platshållare för innehåll 2">
            <a:extLst>
              <a:ext uri="{FF2B5EF4-FFF2-40B4-BE49-F238E27FC236}">
                <a16:creationId xmlns:a16="http://schemas.microsoft.com/office/drawing/2014/main" id="{0694B888-03CE-43CA-8567-2126558A673F}"/>
              </a:ext>
            </a:extLst>
          </p:cNvPr>
          <p:cNvSpPr>
            <a:spLocks noGrp="1"/>
          </p:cNvSpPr>
          <p:nvPr>
            <p:ph idx="12"/>
          </p:nvPr>
        </p:nvSpPr>
        <p:spPr>
          <a:xfrm>
            <a:off x="6095999"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575457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 sida med logotyp">
    <p:spTree>
      <p:nvGrpSpPr>
        <p:cNvPr id="1" name=""/>
        <p:cNvGrpSpPr/>
        <p:nvPr/>
      </p:nvGrpSpPr>
      <p:grpSpPr>
        <a:xfrm>
          <a:off x="0" y="0"/>
          <a:ext cx="0" cy="0"/>
          <a:chOff x="0" y="0"/>
          <a:chExt cx="0" cy="0"/>
        </a:xfrm>
      </p:grpSpPr>
    </p:spTree>
    <p:extLst>
      <p:ext uri="{BB962C8B-B14F-4D97-AF65-F5344CB8AC3E}">
        <p14:creationId xmlns:p14="http://schemas.microsoft.com/office/powerpoint/2010/main" val="984738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Tom sida utan logotyp">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4E66AFF-157B-4AAF-B196-EA6D89A0692F}"/>
              </a:ext>
            </a:extLst>
          </p:cNvPr>
          <p:cNvSpPr/>
          <p:nvPr userDrawn="1"/>
        </p:nvSpPr>
        <p:spPr>
          <a:xfrm>
            <a:off x="0" y="6750000"/>
            <a:ext cx="12192000" cy="10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A99C6029-C9A5-4002-8580-181B65BE2FCF}"/>
              </a:ext>
            </a:extLst>
          </p:cNvPr>
          <p:cNvSpPr/>
          <p:nvPr userDrawn="1"/>
        </p:nvSpPr>
        <p:spPr>
          <a:xfrm>
            <a:off x="0" y="0"/>
            <a:ext cx="12192000" cy="10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3266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ild helsida">
    <p:bg>
      <p:bgPr>
        <a:solidFill>
          <a:schemeClr val="tx1"/>
        </a:solidFill>
        <a:effectLst/>
      </p:bgPr>
    </p:bg>
    <p:spTree>
      <p:nvGrpSpPr>
        <p:cNvPr id="1" name=""/>
        <p:cNvGrpSpPr/>
        <p:nvPr/>
      </p:nvGrpSpPr>
      <p:grpSpPr>
        <a:xfrm>
          <a:off x="0" y="0"/>
          <a:ext cx="0" cy="0"/>
          <a:chOff x="0" y="0"/>
          <a:chExt cx="0" cy="0"/>
        </a:xfrm>
      </p:grpSpPr>
      <p:sp>
        <p:nvSpPr>
          <p:cNvPr id="7" name="Platshållare för bild 8">
            <a:extLst>
              <a:ext uri="{FF2B5EF4-FFF2-40B4-BE49-F238E27FC236}">
                <a16:creationId xmlns:a16="http://schemas.microsoft.com/office/drawing/2014/main" id="{07EA9E66-65D7-418F-8A2B-0118870F0E81}"/>
              </a:ext>
            </a:extLst>
          </p:cNvPr>
          <p:cNvSpPr>
            <a:spLocks noGrp="1" noChangeAspect="1"/>
          </p:cNvSpPr>
          <p:nvPr>
            <p:ph type="pic" sz="quarter" idx="10"/>
          </p:nvPr>
        </p:nvSpPr>
        <p:spPr>
          <a:xfrm>
            <a:off x="0" y="0"/>
            <a:ext cx="12191999" cy="6857999"/>
          </a:xfrm>
          <a:prstGeom prst="rect">
            <a:avLst/>
          </a:prstGeom>
          <a:solidFill>
            <a:schemeClr val="tx1"/>
          </a:solidFill>
        </p:spPr>
        <p:txBody>
          <a:bodyPr wrap="square" anchor="t" anchorCtr="1"/>
          <a:lstStyle>
            <a:lvl1pPr marL="0">
              <a:lnSpc>
                <a:spcPts val="2160"/>
              </a:lnSpc>
              <a:spcBef>
                <a:spcPts val="1680"/>
              </a:spcBef>
              <a:defRPr>
                <a:solidFill>
                  <a:schemeClr val="bg1"/>
                </a:solidFill>
              </a:defRPr>
            </a:lvl1pPr>
          </a:lstStyle>
          <a:p>
            <a:r>
              <a:rPr lang="sv-SE" dirty="0"/>
              <a:t>Klicka på ikonen för att lägga till en bild</a:t>
            </a:r>
          </a:p>
        </p:txBody>
      </p:sp>
    </p:spTree>
    <p:extLst>
      <p:ext uri="{BB962C8B-B14F-4D97-AF65-F5344CB8AC3E}">
        <p14:creationId xmlns:p14="http://schemas.microsoft.com/office/powerpoint/2010/main" val="3143171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lm helsid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3FD03F-3EB4-4F1B-AC57-F1D2ABF8D0E3}"/>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media 3">
            <a:extLst>
              <a:ext uri="{FF2B5EF4-FFF2-40B4-BE49-F238E27FC236}">
                <a16:creationId xmlns:a16="http://schemas.microsoft.com/office/drawing/2014/main" id="{01929FA8-C1B1-44C4-8DC6-B1D31E363DD1}"/>
              </a:ext>
            </a:extLst>
          </p:cNvPr>
          <p:cNvSpPr>
            <a:spLocks noGrp="1"/>
          </p:cNvSpPr>
          <p:nvPr>
            <p:ph type="media" sz="quarter" idx="10" hasCustomPrompt="1"/>
          </p:nvPr>
        </p:nvSpPr>
        <p:spPr>
          <a:xfrm>
            <a:off x="0" y="0"/>
            <a:ext cx="12192000" cy="6858000"/>
          </a:xfrm>
          <a:prstGeom prst="rect">
            <a:avLst/>
          </a:prstGeom>
          <a:solidFill>
            <a:schemeClr val="tx1"/>
          </a:solidFill>
        </p:spPr>
        <p:txBody>
          <a:bodyPr/>
          <a:lstStyle>
            <a:lvl1pPr algn="ctr">
              <a:defRPr>
                <a:solidFill>
                  <a:schemeClr val="bg1"/>
                </a:solidFill>
              </a:defRPr>
            </a:lvl1pPr>
          </a:lstStyle>
          <a:p>
            <a:r>
              <a:rPr lang="sv-SE" dirty="0"/>
              <a:t>Klicka på ikonen för att lägga till en film</a:t>
            </a:r>
          </a:p>
        </p:txBody>
      </p:sp>
    </p:spTree>
    <p:extLst>
      <p:ext uri="{BB962C8B-B14F-4D97-AF65-F5344CB8AC3E}">
        <p14:creationId xmlns:p14="http://schemas.microsoft.com/office/powerpoint/2010/main" val="3808201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Tom sida">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874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rtbild, stor 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icture 2">
            <a:extLst>
              <a:ext uri="{FF2B5EF4-FFF2-40B4-BE49-F238E27FC236}">
                <a16:creationId xmlns:a16="http://schemas.microsoft.com/office/drawing/2014/main" id="{76E8157E-9B3B-401D-8D97-737AF86D9266}"/>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707350" y="2076450"/>
            <a:ext cx="4777300" cy="189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3532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rtbild med huvud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a:extLst>
              <a:ext uri="{FF2B5EF4-FFF2-40B4-BE49-F238E27FC236}">
                <a16:creationId xmlns:a16="http://schemas.microsoft.com/office/drawing/2014/main" id="{B4C64690-89DE-44C1-BF9C-8052E3E9B1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1">
            <a:extLst>
              <a:ext uri="{FF2B5EF4-FFF2-40B4-BE49-F238E27FC236}">
                <a16:creationId xmlns:a16="http://schemas.microsoft.com/office/drawing/2014/main" id="{1347ED6E-E27E-4A30-B95F-41F31AFC2CD8}"/>
              </a:ext>
            </a:extLst>
          </p:cNvPr>
          <p:cNvSpPr>
            <a:spLocks noGrp="1"/>
          </p:cNvSpPr>
          <p:nvPr>
            <p:ph type="title" hasCustomPrompt="1"/>
          </p:nvPr>
        </p:nvSpPr>
        <p:spPr>
          <a:xfrm>
            <a:off x="696279" y="1440000"/>
            <a:ext cx="10300800" cy="2124000"/>
          </a:xfrm>
        </p:spPr>
        <p:txBody>
          <a:bodyPr anchor="b">
            <a:normAutofit/>
          </a:bodyPr>
          <a:lstStyle>
            <a:lvl1pPr algn="ctr">
              <a:defRPr sz="6600">
                <a:solidFill>
                  <a:schemeClr val="bg1"/>
                </a:solidFill>
              </a:defRPr>
            </a:lvl1pPr>
          </a:lstStyle>
          <a:p>
            <a:r>
              <a:rPr lang="sv-SE" dirty="0"/>
              <a:t>Huvudrubrik</a:t>
            </a:r>
          </a:p>
        </p:txBody>
      </p:sp>
      <p:sp>
        <p:nvSpPr>
          <p:cNvPr id="9" name="Platshållare för text 6">
            <a:extLst>
              <a:ext uri="{FF2B5EF4-FFF2-40B4-BE49-F238E27FC236}">
                <a16:creationId xmlns:a16="http://schemas.microsoft.com/office/drawing/2014/main" id="{F43D96D0-1C44-411F-A460-C29C60A21944}"/>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chemeClr val="bg1"/>
                </a:solidFill>
              </a:defRPr>
            </a:lvl1pPr>
          </a:lstStyle>
          <a:p>
            <a:pPr lvl="0"/>
            <a:r>
              <a:rPr lang="sv-SE" dirty="0"/>
              <a:t>Föreläsarens namn</a:t>
            </a:r>
          </a:p>
        </p:txBody>
      </p:sp>
    </p:spTree>
    <p:extLst>
      <p:ext uri="{BB962C8B-B14F-4D97-AF65-F5344CB8AC3E}">
        <p14:creationId xmlns:p14="http://schemas.microsoft.com/office/powerpoint/2010/main" val="2827544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uvudrubrik">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A6BBE06-E1D2-4DEB-8107-609B0E055CB3}"/>
              </a:ext>
            </a:extLst>
          </p:cNvPr>
          <p:cNvSpPr/>
          <p:nvPr userDrawn="1"/>
        </p:nvSpPr>
        <p:spPr>
          <a:xfrm>
            <a:off x="0" y="6750000"/>
            <a:ext cx="12192000" cy="10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C3C9FFB1-EF78-464E-9A03-486B36CFEADC}"/>
              </a:ext>
            </a:extLst>
          </p:cNvPr>
          <p:cNvSpPr/>
          <p:nvPr userDrawn="1"/>
        </p:nvSpPr>
        <p:spPr>
          <a:xfrm>
            <a:off x="0" y="0"/>
            <a:ext cx="12192000" cy="10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ubrik 1">
            <a:extLst>
              <a:ext uri="{FF2B5EF4-FFF2-40B4-BE49-F238E27FC236}">
                <a16:creationId xmlns:a16="http://schemas.microsoft.com/office/drawing/2014/main" id="{81CF33C5-5A6B-4FCC-B331-A8A1E2D88DAA}"/>
              </a:ext>
            </a:extLst>
          </p:cNvPr>
          <p:cNvSpPr>
            <a:spLocks noGrp="1"/>
          </p:cNvSpPr>
          <p:nvPr>
            <p:ph type="title" hasCustomPrompt="1"/>
          </p:nvPr>
        </p:nvSpPr>
        <p:spPr>
          <a:xfrm>
            <a:off x="696279" y="1440000"/>
            <a:ext cx="10300800" cy="2124000"/>
          </a:xfrm>
        </p:spPr>
        <p:txBody>
          <a:bodyPr anchor="b">
            <a:normAutofit/>
          </a:bodyPr>
          <a:lstStyle>
            <a:lvl1pPr algn="ctr">
              <a:defRPr sz="6600">
                <a:solidFill>
                  <a:srgbClr val="5B1F78"/>
                </a:solidFill>
              </a:defRPr>
            </a:lvl1pPr>
          </a:lstStyle>
          <a:p>
            <a:r>
              <a:rPr lang="sv-SE" dirty="0"/>
              <a:t>Huvudrubrik</a:t>
            </a:r>
          </a:p>
        </p:txBody>
      </p:sp>
      <p:sp>
        <p:nvSpPr>
          <p:cNvPr id="11" name="Platshållare för text 6">
            <a:extLst>
              <a:ext uri="{FF2B5EF4-FFF2-40B4-BE49-F238E27FC236}">
                <a16:creationId xmlns:a16="http://schemas.microsoft.com/office/drawing/2014/main" id="{314C9A51-2007-4482-9769-A30513FF0466}"/>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rgbClr val="5B1F78"/>
                </a:solidFill>
              </a:defRPr>
            </a:lvl1pPr>
          </a:lstStyle>
          <a:p>
            <a:pPr lvl="0"/>
            <a:r>
              <a:rPr lang="sv-SE" dirty="0"/>
              <a:t>Föreläsarens namn</a:t>
            </a:r>
          </a:p>
        </p:txBody>
      </p:sp>
    </p:spTree>
    <p:extLst>
      <p:ext uri="{BB962C8B-B14F-4D97-AF65-F5344CB8AC3E}">
        <p14:creationId xmlns:p14="http://schemas.microsoft.com/office/powerpoint/2010/main" val="939373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1" y="2129544"/>
            <a:ext cx="7351472" cy="3795768"/>
          </a:xfrm>
        </p:spPr>
        <p:txBody>
          <a:bodyPr/>
          <a:lstStyle>
            <a:lvl1pPr>
              <a:spcAft>
                <a:spcPts val="0"/>
              </a:spcAft>
              <a:defRPr>
                <a:solidFill>
                  <a:schemeClr val="tx1"/>
                </a:solidFill>
                <a:latin typeface="+mn-lt"/>
              </a:defRPr>
            </a:lvl1pPr>
            <a:lvl2pPr>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86055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Rubrik och innehåll_Björnstigen">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9A6FABE-8189-1B9E-C1C1-5BACC2803182}"/>
              </a:ext>
            </a:extLst>
          </p:cNvPr>
          <p:cNvSpPr/>
          <p:nvPr userDrawn="1"/>
        </p:nvSpPr>
        <p:spPr>
          <a:xfrm>
            <a:off x="0" y="1"/>
            <a:ext cx="12192000" cy="685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CA8050D8-1B30-AF52-C3DA-E302682A3AF0}"/>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1" y="2129544"/>
            <a:ext cx="7351472" cy="3168000"/>
          </a:xfrm>
        </p:spPr>
        <p:txBody>
          <a:bodyPr/>
          <a:lstStyle>
            <a:lvl1pPr marL="0" indent="0">
              <a:spcAft>
                <a:spcPts val="0"/>
              </a:spcAft>
              <a:buClrTx/>
              <a:buFontTx/>
              <a:buNone/>
              <a:defRPr>
                <a:solidFill>
                  <a:schemeClr val="bg1"/>
                </a:solidFill>
                <a:latin typeface="+mn-lt"/>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105378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under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0" y="2772762"/>
            <a:ext cx="7360098" cy="3168000"/>
          </a:xfrm>
        </p:spPr>
        <p:txBody>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60098" cy="504016"/>
          </a:xfrm>
        </p:spPr>
        <p:txBody>
          <a:bodyPr>
            <a:normAutofit/>
          </a:bodyPr>
          <a:lstStyle>
            <a:lvl1pPr>
              <a:defRPr sz="2800" b="1"/>
            </a:lvl1pPr>
          </a:lstStyle>
          <a:p>
            <a:pPr lvl="0"/>
            <a:r>
              <a:rPr lang="sv-SE" dirty="0"/>
              <a:t>Underrubrik</a:t>
            </a:r>
          </a:p>
        </p:txBody>
      </p:sp>
    </p:spTree>
    <p:extLst>
      <p:ext uri="{BB962C8B-B14F-4D97-AF65-F5344CB8AC3E}">
        <p14:creationId xmlns:p14="http://schemas.microsoft.com/office/powerpoint/2010/main" val="3717536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underrubrik och innehåll_Björnstigen">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1DD9CFF-4A94-96C7-F468-93A28AA6592A}"/>
              </a:ext>
            </a:extLst>
          </p:cNvPr>
          <p:cNvSpPr/>
          <p:nvPr userDrawn="1"/>
        </p:nvSpPr>
        <p:spPr>
          <a:xfrm>
            <a:off x="0" y="1"/>
            <a:ext cx="12192000" cy="685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B857DBE2-5781-D926-187E-79D01DCC9AA7}"/>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0" y="2772762"/>
            <a:ext cx="7360098" cy="3168000"/>
          </a:xfrm>
        </p:spPr>
        <p:txBody>
          <a:bodyPr/>
          <a:lstStyle>
            <a:lvl1pPr marL="0" indent="0">
              <a:buClrTx/>
              <a:buFontTx/>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60098" cy="504016"/>
          </a:xfrm>
        </p:spPr>
        <p:txBody>
          <a:bodyPr>
            <a:normAutofit/>
          </a:bodyPr>
          <a:lstStyle>
            <a:lvl1pPr>
              <a:defRPr sz="2800" b="1">
                <a:solidFill>
                  <a:schemeClr val="bg1"/>
                </a:solidFill>
              </a:defRPr>
            </a:lvl1pPr>
          </a:lstStyle>
          <a:p>
            <a:pPr lvl="0"/>
            <a:r>
              <a:rPr lang="sv-SE" dirty="0"/>
              <a:t>Underrubrik</a:t>
            </a:r>
          </a:p>
        </p:txBody>
      </p:sp>
    </p:spTree>
    <p:extLst>
      <p:ext uri="{BB962C8B-B14F-4D97-AF65-F5344CB8AC3E}">
        <p14:creationId xmlns:p14="http://schemas.microsoft.com/office/powerpoint/2010/main" val="555130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med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163413"/>
            <a:ext cx="5148000" cy="3600000"/>
          </a:xfrm>
        </p:spPr>
        <p:txBody>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1859"/>
            <a:ext cx="10668406" cy="830997"/>
          </a:xfrm>
        </p:spPr>
        <p:txBody>
          <a:bodyPr anchor="t">
            <a:noAutofit/>
          </a:bodyPr>
          <a:lstStyle>
            <a:lvl1pPr>
              <a:defRPr sz="4800">
                <a:solidFill>
                  <a:schemeClr val="tx1"/>
                </a:solidFill>
              </a:defRPr>
            </a:lvl1pPr>
          </a:lstStyle>
          <a:p>
            <a:r>
              <a:rPr lang="sv-SE" dirty="0"/>
              <a:t>Stor rubrik</a:t>
            </a:r>
          </a:p>
        </p:txBody>
      </p:sp>
    </p:spTree>
    <p:extLst>
      <p:ext uri="{BB962C8B-B14F-4D97-AF65-F5344CB8AC3E}">
        <p14:creationId xmlns:p14="http://schemas.microsoft.com/office/powerpoint/2010/main" val="3721197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med text och halvsidesbi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latin typeface="+mn-lt"/>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77229" y="1081859"/>
            <a:ext cx="4332921" cy="830997"/>
          </a:xfrm>
        </p:spPr>
        <p:txBody>
          <a:bodyPr anchor="t">
            <a:noAutofit/>
          </a:bodyPr>
          <a:lstStyle>
            <a:lvl1pPr>
              <a:defRPr sz="4800">
                <a:solidFill>
                  <a:schemeClr val="tx1"/>
                </a:solidFill>
              </a:defRPr>
            </a:lvl1pPr>
          </a:lstStyle>
          <a:p>
            <a:r>
              <a:rPr lang="sv-SE" dirty="0"/>
              <a:t>Stor rubrik</a:t>
            </a:r>
          </a:p>
        </p:txBody>
      </p:sp>
      <p:sp>
        <p:nvSpPr>
          <p:cNvPr id="5" name="Platshållare för bild 8">
            <a:extLst>
              <a:ext uri="{FF2B5EF4-FFF2-40B4-BE49-F238E27FC236}">
                <a16:creationId xmlns:a16="http://schemas.microsoft.com/office/drawing/2014/main" id="{EA151660-1EB1-453C-A071-B8178E411439}"/>
              </a:ext>
            </a:extLst>
          </p:cNvPr>
          <p:cNvSpPr>
            <a:spLocks noGrp="1" noChangeAspect="1"/>
          </p:cNvSpPr>
          <p:nvPr>
            <p:ph type="pic" sz="quarter" idx="11"/>
          </p:nvPr>
        </p:nvSpPr>
        <p:spPr>
          <a:xfrm>
            <a:off x="6096000" y="114300"/>
            <a:ext cx="6095999" cy="6626469"/>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spTree>
    <p:extLst>
      <p:ext uri="{BB962C8B-B14F-4D97-AF65-F5344CB8AC3E}">
        <p14:creationId xmlns:p14="http://schemas.microsoft.com/office/powerpoint/2010/main" val="3752943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 med underrubriker och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760548"/>
            <a:ext cx="5148000" cy="297858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760548"/>
            <a:ext cx="5148000" cy="29785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8455"/>
            <a:ext cx="10668406" cy="830997"/>
          </a:xfrm>
        </p:spPr>
        <p:txBody>
          <a:bodyPr anchor="t">
            <a:noAutofit/>
          </a:bodyPr>
          <a:lstStyle>
            <a:lvl1pPr>
              <a:defRPr sz="4800">
                <a:solidFill>
                  <a:schemeClr val="tx1"/>
                </a:solidFill>
              </a:defRPr>
            </a:lvl1pPr>
          </a:lstStyle>
          <a:p>
            <a:r>
              <a:rPr lang="sv-SE" dirty="0"/>
              <a:t>Stor rubrik</a:t>
            </a:r>
          </a:p>
        </p:txBody>
      </p:sp>
      <p:sp>
        <p:nvSpPr>
          <p:cNvPr id="12" name="Platshållare för text 6">
            <a:extLst>
              <a:ext uri="{FF2B5EF4-FFF2-40B4-BE49-F238E27FC236}">
                <a16:creationId xmlns:a16="http://schemas.microsoft.com/office/drawing/2014/main" id="{26CF197C-6EB0-4975-B2CF-EC0A8F92F230}"/>
              </a:ext>
            </a:extLst>
          </p:cNvPr>
          <p:cNvSpPr>
            <a:spLocks noGrp="1"/>
          </p:cNvSpPr>
          <p:nvPr>
            <p:ph type="body" sz="quarter" idx="11" hasCustomPrompt="1"/>
          </p:nvPr>
        </p:nvSpPr>
        <p:spPr>
          <a:xfrm>
            <a:off x="696913" y="2144056"/>
            <a:ext cx="5136479" cy="504016"/>
          </a:xfrm>
        </p:spPr>
        <p:txBody>
          <a:bodyPr>
            <a:normAutofit/>
          </a:bodyPr>
          <a:lstStyle>
            <a:lvl1pPr>
              <a:defRPr sz="2800" b="1">
                <a:latin typeface="+mj-lt"/>
              </a:defRPr>
            </a:lvl1pPr>
          </a:lstStyle>
          <a:p>
            <a:pPr lvl="0"/>
            <a:r>
              <a:rPr lang="sv-SE" dirty="0"/>
              <a:t>Underrubrik</a:t>
            </a:r>
          </a:p>
        </p:txBody>
      </p:sp>
      <p:sp>
        <p:nvSpPr>
          <p:cNvPr id="13" name="Platshållare för text 6">
            <a:extLst>
              <a:ext uri="{FF2B5EF4-FFF2-40B4-BE49-F238E27FC236}">
                <a16:creationId xmlns:a16="http://schemas.microsoft.com/office/drawing/2014/main" id="{80B11EF0-43B9-4DC6-B3AC-54E02245B402}"/>
              </a:ext>
            </a:extLst>
          </p:cNvPr>
          <p:cNvSpPr>
            <a:spLocks noGrp="1"/>
          </p:cNvSpPr>
          <p:nvPr>
            <p:ph type="body" sz="quarter" idx="12" hasCustomPrompt="1"/>
          </p:nvPr>
        </p:nvSpPr>
        <p:spPr>
          <a:xfrm>
            <a:off x="6216685" y="2144056"/>
            <a:ext cx="5136479"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2094948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innehåll, bild med bildtext">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40440"/>
            <a:ext cx="4157196" cy="32835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4060"/>
            <a:ext cx="10668406" cy="830997"/>
          </a:xfrm>
        </p:spPr>
        <p:txBody>
          <a:bodyPr anchor="t">
            <a:noAutofit/>
          </a:bodyPr>
          <a:lstStyle>
            <a:lvl1pPr>
              <a:defRPr sz="4800">
                <a:solidFill>
                  <a:schemeClr val="tx1"/>
                </a:solidFill>
              </a:defRPr>
            </a:lvl1pPr>
          </a:lstStyle>
          <a:p>
            <a:r>
              <a:rPr lang="sv-SE" dirty="0"/>
              <a:t>Stor rubrik</a:t>
            </a:r>
          </a:p>
        </p:txBody>
      </p:sp>
      <p:sp>
        <p:nvSpPr>
          <p:cNvPr id="4" name="Platshållare för bild 3">
            <a:extLst>
              <a:ext uri="{FF2B5EF4-FFF2-40B4-BE49-F238E27FC236}">
                <a16:creationId xmlns:a16="http://schemas.microsoft.com/office/drawing/2014/main" id="{269E3802-EC36-4D98-8F8C-9D2B2CCE8E92}"/>
              </a:ext>
            </a:extLst>
          </p:cNvPr>
          <p:cNvSpPr>
            <a:spLocks noGrp="1"/>
          </p:cNvSpPr>
          <p:nvPr>
            <p:ph type="pic" sz="quarter" idx="12"/>
          </p:nvPr>
        </p:nvSpPr>
        <p:spPr>
          <a:xfrm>
            <a:off x="5187820" y="2140439"/>
            <a:ext cx="6177093" cy="3190292"/>
          </a:xfrm>
        </p:spPr>
        <p:txBody>
          <a:bodyPr/>
          <a:lstStyle/>
          <a:p>
            <a:endParaRPr lang="sv-SE"/>
          </a:p>
        </p:txBody>
      </p:sp>
      <p:sp>
        <p:nvSpPr>
          <p:cNvPr id="10" name="Platshållare för text 9">
            <a:extLst>
              <a:ext uri="{FF2B5EF4-FFF2-40B4-BE49-F238E27FC236}">
                <a16:creationId xmlns:a16="http://schemas.microsoft.com/office/drawing/2014/main" id="{5D327990-B7B1-44BE-B2C8-29DFCA5BAD49}"/>
              </a:ext>
            </a:extLst>
          </p:cNvPr>
          <p:cNvSpPr>
            <a:spLocks noGrp="1"/>
          </p:cNvSpPr>
          <p:nvPr>
            <p:ph type="body" sz="quarter" idx="13" hasCustomPrompt="1"/>
          </p:nvPr>
        </p:nvSpPr>
        <p:spPr>
          <a:xfrm>
            <a:off x="5187950" y="5424037"/>
            <a:ext cx="6176963" cy="310502"/>
          </a:xfrm>
        </p:spPr>
        <p:txBody>
          <a:bodyPr>
            <a:normAutofit/>
          </a:bodyPr>
          <a:lstStyle>
            <a:lvl1pPr>
              <a:defRPr sz="1200"/>
            </a:lvl1pPr>
          </a:lstStyle>
          <a:p>
            <a:pPr lvl="0"/>
            <a:r>
              <a:rPr lang="sv-SE" dirty="0"/>
              <a:t>Bildtext</a:t>
            </a:r>
          </a:p>
        </p:txBody>
      </p:sp>
    </p:spTree>
    <p:extLst>
      <p:ext uri="{BB962C8B-B14F-4D97-AF65-F5344CB8AC3E}">
        <p14:creationId xmlns:p14="http://schemas.microsoft.com/office/powerpoint/2010/main" val="34172697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lbild med rubrik och textfält">
    <p:spTree>
      <p:nvGrpSpPr>
        <p:cNvPr id="1" name=""/>
        <p:cNvGrpSpPr/>
        <p:nvPr/>
      </p:nvGrpSpPr>
      <p:grpSpPr>
        <a:xfrm>
          <a:off x="0" y="0"/>
          <a:ext cx="0" cy="0"/>
          <a:chOff x="0" y="0"/>
          <a:chExt cx="0" cy="0"/>
        </a:xfrm>
      </p:grpSpPr>
      <p:sp>
        <p:nvSpPr>
          <p:cNvPr id="7" name="Platshållare för bild 8">
            <a:extLst>
              <a:ext uri="{FF2B5EF4-FFF2-40B4-BE49-F238E27FC236}">
                <a16:creationId xmlns:a16="http://schemas.microsoft.com/office/drawing/2014/main" id="{07EA9E66-65D7-418F-8A2B-0118870F0E81}"/>
              </a:ext>
            </a:extLst>
          </p:cNvPr>
          <p:cNvSpPr>
            <a:spLocks noGrp="1" noChangeAspect="1"/>
          </p:cNvSpPr>
          <p:nvPr>
            <p:ph type="pic" sz="quarter" idx="10"/>
          </p:nvPr>
        </p:nvSpPr>
        <p:spPr>
          <a:xfrm>
            <a:off x="0" y="0"/>
            <a:ext cx="12191999" cy="6858000"/>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pic>
        <p:nvPicPr>
          <p:cNvPr id="5" name="Picture 2">
            <a:extLst>
              <a:ext uri="{FF2B5EF4-FFF2-40B4-BE49-F238E27FC236}">
                <a16:creationId xmlns:a16="http://schemas.microsoft.com/office/drawing/2014/main" id="{54EF030C-98EE-41C4-85A2-41351D68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innehåll 2">
            <a:extLst>
              <a:ext uri="{FF2B5EF4-FFF2-40B4-BE49-F238E27FC236}">
                <a16:creationId xmlns:a16="http://schemas.microsoft.com/office/drawing/2014/main" id="{44959575-E31F-450E-A10D-4FBFA3ABEA79}"/>
              </a:ext>
            </a:extLst>
          </p:cNvPr>
          <p:cNvSpPr>
            <a:spLocks noGrp="1"/>
          </p:cNvSpPr>
          <p:nvPr>
            <p:ph idx="11"/>
          </p:nvPr>
        </p:nvSpPr>
        <p:spPr>
          <a:xfrm>
            <a:off x="685392"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Rubrik 1">
            <a:extLst>
              <a:ext uri="{FF2B5EF4-FFF2-40B4-BE49-F238E27FC236}">
                <a16:creationId xmlns:a16="http://schemas.microsoft.com/office/drawing/2014/main" id="{BFC09A9E-9611-40D2-BAAB-83C54FD979BB}"/>
              </a:ext>
            </a:extLst>
          </p:cNvPr>
          <p:cNvSpPr>
            <a:spLocks noGrp="1"/>
          </p:cNvSpPr>
          <p:nvPr>
            <p:ph type="title" hasCustomPrompt="1"/>
          </p:nvPr>
        </p:nvSpPr>
        <p:spPr>
          <a:xfrm>
            <a:off x="677229" y="1081859"/>
            <a:ext cx="10562271" cy="830997"/>
          </a:xfrm>
        </p:spPr>
        <p:txBody>
          <a:bodyPr anchor="t">
            <a:noAutofit/>
          </a:bodyPr>
          <a:lstStyle>
            <a:lvl1pPr>
              <a:defRPr sz="4800">
                <a:solidFill>
                  <a:schemeClr val="bg1"/>
                </a:solidFill>
              </a:defRPr>
            </a:lvl1pPr>
          </a:lstStyle>
          <a:p>
            <a:r>
              <a:rPr lang="sv-SE" dirty="0"/>
              <a:t>Stor rubrik</a:t>
            </a:r>
          </a:p>
        </p:txBody>
      </p:sp>
      <p:sp>
        <p:nvSpPr>
          <p:cNvPr id="8" name="Platshållare för innehåll 2">
            <a:extLst>
              <a:ext uri="{FF2B5EF4-FFF2-40B4-BE49-F238E27FC236}">
                <a16:creationId xmlns:a16="http://schemas.microsoft.com/office/drawing/2014/main" id="{0694B888-03CE-43CA-8567-2126558A673F}"/>
              </a:ext>
            </a:extLst>
          </p:cNvPr>
          <p:cNvSpPr>
            <a:spLocks noGrp="1"/>
          </p:cNvSpPr>
          <p:nvPr>
            <p:ph idx="12"/>
          </p:nvPr>
        </p:nvSpPr>
        <p:spPr>
          <a:xfrm>
            <a:off x="6095999"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8834444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om sida med logotyp">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6609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Tom sida utan logotyp">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EF407AA-6FEB-4AA4-ABA1-D7FEB3170DAE}"/>
              </a:ext>
            </a:extLst>
          </p:cNvPr>
          <p:cNvSpPr/>
          <p:nvPr userDrawn="1"/>
        </p:nvSpPr>
        <p:spPr>
          <a:xfrm>
            <a:off x="0" y="6750000"/>
            <a:ext cx="12192000" cy="10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F939A46D-3932-4DC7-941F-C1698198BA32}"/>
              </a:ext>
            </a:extLst>
          </p:cNvPr>
          <p:cNvSpPr/>
          <p:nvPr userDrawn="1"/>
        </p:nvSpPr>
        <p:spPr>
          <a:xfrm>
            <a:off x="0" y="0"/>
            <a:ext cx="12192000" cy="10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3202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rtbild, stor 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icture 2">
            <a:extLst>
              <a:ext uri="{FF2B5EF4-FFF2-40B4-BE49-F238E27FC236}">
                <a16:creationId xmlns:a16="http://schemas.microsoft.com/office/drawing/2014/main" id="{76E8157E-9B3B-401D-8D97-737AF86D9266}"/>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707350" y="2076450"/>
            <a:ext cx="4777300" cy="189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919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artbild med huvud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a:extLst>
              <a:ext uri="{FF2B5EF4-FFF2-40B4-BE49-F238E27FC236}">
                <a16:creationId xmlns:a16="http://schemas.microsoft.com/office/drawing/2014/main" id="{B4C64690-89DE-44C1-BF9C-8052E3E9B1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1">
            <a:extLst>
              <a:ext uri="{FF2B5EF4-FFF2-40B4-BE49-F238E27FC236}">
                <a16:creationId xmlns:a16="http://schemas.microsoft.com/office/drawing/2014/main" id="{447A75C6-0784-4D19-ABF6-7499E2EEBF5B}"/>
              </a:ext>
            </a:extLst>
          </p:cNvPr>
          <p:cNvSpPr>
            <a:spLocks noGrp="1"/>
          </p:cNvSpPr>
          <p:nvPr>
            <p:ph type="title" hasCustomPrompt="1"/>
          </p:nvPr>
        </p:nvSpPr>
        <p:spPr>
          <a:xfrm>
            <a:off x="696279" y="1440000"/>
            <a:ext cx="10300800" cy="2124000"/>
          </a:xfrm>
        </p:spPr>
        <p:txBody>
          <a:bodyPr anchor="b">
            <a:normAutofit/>
          </a:bodyPr>
          <a:lstStyle>
            <a:lvl1pPr algn="ctr">
              <a:defRPr sz="6600">
                <a:solidFill>
                  <a:schemeClr val="bg1"/>
                </a:solidFill>
              </a:defRPr>
            </a:lvl1pPr>
          </a:lstStyle>
          <a:p>
            <a:r>
              <a:rPr lang="sv-SE" dirty="0"/>
              <a:t>Huvudrubrik</a:t>
            </a:r>
          </a:p>
        </p:txBody>
      </p:sp>
      <p:sp>
        <p:nvSpPr>
          <p:cNvPr id="9" name="Platshållare för text 6">
            <a:extLst>
              <a:ext uri="{FF2B5EF4-FFF2-40B4-BE49-F238E27FC236}">
                <a16:creationId xmlns:a16="http://schemas.microsoft.com/office/drawing/2014/main" id="{366452E0-59A2-414D-A1B5-00EEA3A5BD5C}"/>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chemeClr val="bg1"/>
                </a:solidFill>
              </a:defRPr>
            </a:lvl1pPr>
          </a:lstStyle>
          <a:p>
            <a:pPr lvl="0"/>
            <a:r>
              <a:rPr lang="sv-SE" dirty="0"/>
              <a:t>Föreläsarens namn</a:t>
            </a:r>
          </a:p>
        </p:txBody>
      </p:sp>
    </p:spTree>
    <p:extLst>
      <p:ext uri="{BB962C8B-B14F-4D97-AF65-F5344CB8AC3E}">
        <p14:creationId xmlns:p14="http://schemas.microsoft.com/office/powerpoint/2010/main" val="3527753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uvudrubrik">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A6BBE06-E1D2-4DEB-8107-609B0E055CB3}"/>
              </a:ext>
            </a:extLst>
          </p:cNvPr>
          <p:cNvSpPr/>
          <p:nvPr userDrawn="1"/>
        </p:nvSpPr>
        <p:spPr>
          <a:xfrm>
            <a:off x="0" y="6750000"/>
            <a:ext cx="12192000" cy="10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C3C9FFB1-EF78-464E-9A03-486B36CFEADC}"/>
              </a:ext>
            </a:extLst>
          </p:cNvPr>
          <p:cNvSpPr/>
          <p:nvPr userDrawn="1"/>
        </p:nvSpPr>
        <p:spPr>
          <a:xfrm>
            <a:off x="0" y="0"/>
            <a:ext cx="12192000" cy="10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ubrik 1">
            <a:extLst>
              <a:ext uri="{FF2B5EF4-FFF2-40B4-BE49-F238E27FC236}">
                <a16:creationId xmlns:a16="http://schemas.microsoft.com/office/drawing/2014/main" id="{81CF33C5-5A6B-4FCC-B331-A8A1E2D88DAA}"/>
              </a:ext>
            </a:extLst>
          </p:cNvPr>
          <p:cNvSpPr>
            <a:spLocks noGrp="1"/>
          </p:cNvSpPr>
          <p:nvPr>
            <p:ph type="title" hasCustomPrompt="1"/>
          </p:nvPr>
        </p:nvSpPr>
        <p:spPr>
          <a:xfrm>
            <a:off x="696279" y="1440000"/>
            <a:ext cx="10300800" cy="2124000"/>
          </a:xfrm>
        </p:spPr>
        <p:txBody>
          <a:bodyPr anchor="b">
            <a:normAutofit/>
          </a:bodyPr>
          <a:lstStyle>
            <a:lvl1pPr algn="ctr">
              <a:defRPr sz="6600">
                <a:solidFill>
                  <a:srgbClr val="A90074"/>
                </a:solidFill>
              </a:defRPr>
            </a:lvl1pPr>
          </a:lstStyle>
          <a:p>
            <a:r>
              <a:rPr lang="sv-SE" dirty="0"/>
              <a:t>Huvudrubrik</a:t>
            </a:r>
          </a:p>
        </p:txBody>
      </p:sp>
      <p:sp>
        <p:nvSpPr>
          <p:cNvPr id="11" name="Platshållare för text 6">
            <a:extLst>
              <a:ext uri="{FF2B5EF4-FFF2-40B4-BE49-F238E27FC236}">
                <a16:creationId xmlns:a16="http://schemas.microsoft.com/office/drawing/2014/main" id="{314C9A51-2007-4482-9769-A30513FF0466}"/>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rgbClr val="A90074"/>
                </a:solidFill>
              </a:defRPr>
            </a:lvl1pPr>
          </a:lstStyle>
          <a:p>
            <a:pPr lvl="0"/>
            <a:r>
              <a:rPr lang="sv-SE" dirty="0"/>
              <a:t>Föreläsarens namn</a:t>
            </a:r>
          </a:p>
        </p:txBody>
      </p:sp>
    </p:spTree>
    <p:extLst>
      <p:ext uri="{BB962C8B-B14F-4D97-AF65-F5344CB8AC3E}">
        <p14:creationId xmlns:p14="http://schemas.microsoft.com/office/powerpoint/2010/main" val="39330446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1" y="2129544"/>
            <a:ext cx="7351472" cy="3795768"/>
          </a:xfrm>
        </p:spPr>
        <p:txBody>
          <a:bodyPr/>
          <a:lstStyle>
            <a:lvl1pPr>
              <a:spcAft>
                <a:spcPts val="0"/>
              </a:spcAft>
              <a:defRPr>
                <a:solidFill>
                  <a:schemeClr val="tx1"/>
                </a:solidFill>
              </a:defRPr>
            </a:lvl1pPr>
            <a:lvl2pPr>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444264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Rubrik och innehåll_Juniskär">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DD84944-0F1B-C2F7-DA92-69CC699DC1FD}"/>
              </a:ext>
            </a:extLst>
          </p:cNvPr>
          <p:cNvSpPr/>
          <p:nvPr userDrawn="1"/>
        </p:nvSpPr>
        <p:spPr>
          <a:xfrm>
            <a:off x="0" y="1"/>
            <a:ext cx="12192000" cy="685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a:extLst>
              <a:ext uri="{FF2B5EF4-FFF2-40B4-BE49-F238E27FC236}">
                <a16:creationId xmlns:a16="http://schemas.microsoft.com/office/drawing/2014/main" id="{7D278E9D-DBFC-050A-75FC-F99FA230B209}"/>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1" y="2129544"/>
            <a:ext cx="7351472" cy="3814056"/>
          </a:xfrm>
        </p:spPr>
        <p:txBody>
          <a:bodyPr/>
          <a:lstStyle>
            <a:lvl1pPr marL="0" indent="0">
              <a:spcAft>
                <a:spcPts val="0"/>
              </a:spcAft>
              <a:buClrTx/>
              <a:buFontTx/>
              <a:buNone/>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1414821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ubrik, under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0" y="2772762"/>
            <a:ext cx="7342845" cy="316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42845" cy="504016"/>
          </a:xfrm>
        </p:spPr>
        <p:txBody>
          <a:bodyPr>
            <a:normAutofit/>
          </a:bodyPr>
          <a:lstStyle>
            <a:lvl1pPr>
              <a:defRPr sz="2800" b="1"/>
            </a:lvl1pPr>
          </a:lstStyle>
          <a:p>
            <a:pPr lvl="0"/>
            <a:r>
              <a:rPr lang="sv-SE" dirty="0"/>
              <a:t>Underrubrik</a:t>
            </a:r>
          </a:p>
        </p:txBody>
      </p:sp>
    </p:spTree>
    <p:extLst>
      <p:ext uri="{BB962C8B-B14F-4D97-AF65-F5344CB8AC3E}">
        <p14:creationId xmlns:p14="http://schemas.microsoft.com/office/powerpoint/2010/main" val="31640585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ubrik, underrubrik och innehåll_Juniskä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C3B898F-6653-6BB4-6F0A-0135C871ADC9}"/>
              </a:ext>
            </a:extLst>
          </p:cNvPr>
          <p:cNvSpPr/>
          <p:nvPr userDrawn="1"/>
        </p:nvSpPr>
        <p:spPr>
          <a:xfrm>
            <a:off x="0" y="1"/>
            <a:ext cx="12192000" cy="685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86A05FFC-78D4-0718-CC2B-54E97B80A6B0}"/>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0" y="2772762"/>
            <a:ext cx="7342845" cy="3168000"/>
          </a:xfrm>
        </p:spPr>
        <p:txBody>
          <a:bodyPr/>
          <a:lstStyle>
            <a:lvl1pPr marL="0" indent="0">
              <a:buClrTx/>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42845" cy="504016"/>
          </a:xfrm>
        </p:spPr>
        <p:txBody>
          <a:bodyPr>
            <a:normAutofit/>
          </a:bodyPr>
          <a:lstStyle>
            <a:lvl1pPr>
              <a:defRPr sz="2800" b="1">
                <a:solidFill>
                  <a:schemeClr val="bg1"/>
                </a:solidFill>
              </a:defRPr>
            </a:lvl1pPr>
          </a:lstStyle>
          <a:p>
            <a:pPr lvl="0"/>
            <a:r>
              <a:rPr lang="sv-SE" dirty="0"/>
              <a:t>Underrubrik</a:t>
            </a:r>
          </a:p>
        </p:txBody>
      </p:sp>
    </p:spTree>
    <p:extLst>
      <p:ext uri="{BB962C8B-B14F-4D97-AF65-F5344CB8AC3E}">
        <p14:creationId xmlns:p14="http://schemas.microsoft.com/office/powerpoint/2010/main" val="826264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ubrik med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1859"/>
            <a:ext cx="10668406" cy="830997"/>
          </a:xfrm>
        </p:spPr>
        <p:txBody>
          <a:bodyPr anchor="t">
            <a:noAutofit/>
          </a:bodyPr>
          <a:lstStyle>
            <a:lvl1pPr>
              <a:defRPr sz="4800">
                <a:solidFill>
                  <a:schemeClr val="tx1"/>
                </a:solidFill>
              </a:defRPr>
            </a:lvl1pPr>
          </a:lstStyle>
          <a:p>
            <a:r>
              <a:rPr lang="sv-SE" dirty="0"/>
              <a:t>Stor rubrik</a:t>
            </a:r>
          </a:p>
        </p:txBody>
      </p:sp>
    </p:spTree>
    <p:extLst>
      <p:ext uri="{BB962C8B-B14F-4D97-AF65-F5344CB8AC3E}">
        <p14:creationId xmlns:p14="http://schemas.microsoft.com/office/powerpoint/2010/main" val="1665166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ubrik med text och halvsidesbi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77229" y="1081859"/>
            <a:ext cx="4332921" cy="830997"/>
          </a:xfrm>
        </p:spPr>
        <p:txBody>
          <a:bodyPr anchor="t">
            <a:noAutofit/>
          </a:bodyPr>
          <a:lstStyle>
            <a:lvl1pPr>
              <a:defRPr sz="4800">
                <a:solidFill>
                  <a:schemeClr val="tx1"/>
                </a:solidFill>
              </a:defRPr>
            </a:lvl1pPr>
          </a:lstStyle>
          <a:p>
            <a:r>
              <a:rPr lang="sv-SE" dirty="0"/>
              <a:t>Stor rubrik</a:t>
            </a:r>
          </a:p>
        </p:txBody>
      </p:sp>
      <p:sp>
        <p:nvSpPr>
          <p:cNvPr id="5" name="Platshållare för bild 8">
            <a:extLst>
              <a:ext uri="{FF2B5EF4-FFF2-40B4-BE49-F238E27FC236}">
                <a16:creationId xmlns:a16="http://schemas.microsoft.com/office/drawing/2014/main" id="{EA151660-1EB1-453C-A071-B8178E411439}"/>
              </a:ext>
            </a:extLst>
          </p:cNvPr>
          <p:cNvSpPr>
            <a:spLocks noGrp="1" noChangeAspect="1"/>
          </p:cNvSpPr>
          <p:nvPr>
            <p:ph type="pic" sz="quarter" idx="11"/>
          </p:nvPr>
        </p:nvSpPr>
        <p:spPr>
          <a:xfrm>
            <a:off x="6096000" y="114300"/>
            <a:ext cx="6095999" cy="6626469"/>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spTree>
    <p:extLst>
      <p:ext uri="{BB962C8B-B14F-4D97-AF65-F5344CB8AC3E}">
        <p14:creationId xmlns:p14="http://schemas.microsoft.com/office/powerpoint/2010/main" val="4059940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med underrubriker och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760548"/>
            <a:ext cx="5148000" cy="297858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760548"/>
            <a:ext cx="5148000" cy="29785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8455"/>
            <a:ext cx="10668406" cy="830997"/>
          </a:xfrm>
        </p:spPr>
        <p:txBody>
          <a:bodyPr anchor="t">
            <a:noAutofit/>
          </a:bodyPr>
          <a:lstStyle>
            <a:lvl1pPr>
              <a:defRPr sz="4800">
                <a:solidFill>
                  <a:schemeClr val="tx1"/>
                </a:solidFill>
              </a:defRPr>
            </a:lvl1pPr>
          </a:lstStyle>
          <a:p>
            <a:r>
              <a:rPr lang="sv-SE" dirty="0"/>
              <a:t>Stor rubrik</a:t>
            </a:r>
          </a:p>
        </p:txBody>
      </p:sp>
      <p:sp>
        <p:nvSpPr>
          <p:cNvPr id="12" name="Platshållare för text 6">
            <a:extLst>
              <a:ext uri="{FF2B5EF4-FFF2-40B4-BE49-F238E27FC236}">
                <a16:creationId xmlns:a16="http://schemas.microsoft.com/office/drawing/2014/main" id="{26CF197C-6EB0-4975-B2CF-EC0A8F92F230}"/>
              </a:ext>
            </a:extLst>
          </p:cNvPr>
          <p:cNvSpPr>
            <a:spLocks noGrp="1"/>
          </p:cNvSpPr>
          <p:nvPr>
            <p:ph type="body" sz="quarter" idx="11" hasCustomPrompt="1"/>
          </p:nvPr>
        </p:nvSpPr>
        <p:spPr>
          <a:xfrm>
            <a:off x="696913" y="2144056"/>
            <a:ext cx="5136479" cy="504016"/>
          </a:xfrm>
        </p:spPr>
        <p:txBody>
          <a:bodyPr>
            <a:normAutofit/>
          </a:bodyPr>
          <a:lstStyle>
            <a:lvl1pPr>
              <a:defRPr sz="2800" b="1">
                <a:latin typeface="+mj-lt"/>
              </a:defRPr>
            </a:lvl1pPr>
          </a:lstStyle>
          <a:p>
            <a:pPr lvl="0"/>
            <a:r>
              <a:rPr lang="sv-SE" dirty="0"/>
              <a:t>Underrubrik</a:t>
            </a:r>
          </a:p>
        </p:txBody>
      </p:sp>
      <p:sp>
        <p:nvSpPr>
          <p:cNvPr id="13" name="Platshållare för text 6">
            <a:extLst>
              <a:ext uri="{FF2B5EF4-FFF2-40B4-BE49-F238E27FC236}">
                <a16:creationId xmlns:a16="http://schemas.microsoft.com/office/drawing/2014/main" id="{80B11EF0-43B9-4DC6-B3AC-54E02245B402}"/>
              </a:ext>
            </a:extLst>
          </p:cNvPr>
          <p:cNvSpPr>
            <a:spLocks noGrp="1"/>
          </p:cNvSpPr>
          <p:nvPr>
            <p:ph type="body" sz="quarter" idx="12" hasCustomPrompt="1"/>
          </p:nvPr>
        </p:nvSpPr>
        <p:spPr>
          <a:xfrm>
            <a:off x="6216685" y="2144056"/>
            <a:ext cx="5136479"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8017975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ubrik, innehåll, bild med bildtext">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40440"/>
            <a:ext cx="4157196" cy="32835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4060"/>
            <a:ext cx="10668406" cy="830997"/>
          </a:xfrm>
        </p:spPr>
        <p:txBody>
          <a:bodyPr anchor="t">
            <a:noAutofit/>
          </a:bodyPr>
          <a:lstStyle>
            <a:lvl1pPr>
              <a:defRPr sz="4800">
                <a:solidFill>
                  <a:schemeClr val="tx1"/>
                </a:solidFill>
              </a:defRPr>
            </a:lvl1pPr>
          </a:lstStyle>
          <a:p>
            <a:r>
              <a:rPr lang="sv-SE" dirty="0"/>
              <a:t>Stor rubrik</a:t>
            </a:r>
          </a:p>
        </p:txBody>
      </p:sp>
      <p:sp>
        <p:nvSpPr>
          <p:cNvPr id="4" name="Platshållare för bild 3">
            <a:extLst>
              <a:ext uri="{FF2B5EF4-FFF2-40B4-BE49-F238E27FC236}">
                <a16:creationId xmlns:a16="http://schemas.microsoft.com/office/drawing/2014/main" id="{269E3802-EC36-4D98-8F8C-9D2B2CCE8E92}"/>
              </a:ext>
            </a:extLst>
          </p:cNvPr>
          <p:cNvSpPr>
            <a:spLocks noGrp="1"/>
          </p:cNvSpPr>
          <p:nvPr>
            <p:ph type="pic" sz="quarter" idx="12"/>
          </p:nvPr>
        </p:nvSpPr>
        <p:spPr>
          <a:xfrm>
            <a:off x="5187820" y="2140439"/>
            <a:ext cx="6177093" cy="3190292"/>
          </a:xfrm>
        </p:spPr>
        <p:txBody>
          <a:bodyPr/>
          <a:lstStyle/>
          <a:p>
            <a:endParaRPr lang="sv-SE"/>
          </a:p>
        </p:txBody>
      </p:sp>
      <p:sp>
        <p:nvSpPr>
          <p:cNvPr id="10" name="Platshållare för text 9">
            <a:extLst>
              <a:ext uri="{FF2B5EF4-FFF2-40B4-BE49-F238E27FC236}">
                <a16:creationId xmlns:a16="http://schemas.microsoft.com/office/drawing/2014/main" id="{5D327990-B7B1-44BE-B2C8-29DFCA5BAD49}"/>
              </a:ext>
            </a:extLst>
          </p:cNvPr>
          <p:cNvSpPr>
            <a:spLocks noGrp="1"/>
          </p:cNvSpPr>
          <p:nvPr>
            <p:ph type="body" sz="quarter" idx="13" hasCustomPrompt="1"/>
          </p:nvPr>
        </p:nvSpPr>
        <p:spPr>
          <a:xfrm>
            <a:off x="5187950" y="5424037"/>
            <a:ext cx="6176963" cy="310502"/>
          </a:xfrm>
        </p:spPr>
        <p:txBody>
          <a:bodyPr>
            <a:normAutofit/>
          </a:bodyPr>
          <a:lstStyle>
            <a:lvl1pPr>
              <a:defRPr sz="1200"/>
            </a:lvl1pPr>
          </a:lstStyle>
          <a:p>
            <a:pPr lvl="0"/>
            <a:r>
              <a:rPr lang="sv-SE" dirty="0"/>
              <a:t>Bildtext</a:t>
            </a:r>
          </a:p>
        </p:txBody>
      </p:sp>
    </p:spTree>
    <p:extLst>
      <p:ext uri="{BB962C8B-B14F-4D97-AF65-F5344CB8AC3E}">
        <p14:creationId xmlns:p14="http://schemas.microsoft.com/office/powerpoint/2010/main" val="16551064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elbild med rubrik och textfält">
    <p:spTree>
      <p:nvGrpSpPr>
        <p:cNvPr id="1" name=""/>
        <p:cNvGrpSpPr/>
        <p:nvPr/>
      </p:nvGrpSpPr>
      <p:grpSpPr>
        <a:xfrm>
          <a:off x="0" y="0"/>
          <a:ext cx="0" cy="0"/>
          <a:chOff x="0" y="0"/>
          <a:chExt cx="0" cy="0"/>
        </a:xfrm>
      </p:grpSpPr>
      <p:sp>
        <p:nvSpPr>
          <p:cNvPr id="7" name="Platshållare för bild 8">
            <a:extLst>
              <a:ext uri="{FF2B5EF4-FFF2-40B4-BE49-F238E27FC236}">
                <a16:creationId xmlns:a16="http://schemas.microsoft.com/office/drawing/2014/main" id="{07EA9E66-65D7-418F-8A2B-0118870F0E81}"/>
              </a:ext>
            </a:extLst>
          </p:cNvPr>
          <p:cNvSpPr>
            <a:spLocks noGrp="1" noChangeAspect="1"/>
          </p:cNvSpPr>
          <p:nvPr>
            <p:ph type="pic" sz="quarter" idx="10"/>
          </p:nvPr>
        </p:nvSpPr>
        <p:spPr>
          <a:xfrm>
            <a:off x="0" y="0"/>
            <a:ext cx="12191999" cy="6858000"/>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pic>
        <p:nvPicPr>
          <p:cNvPr id="5" name="Picture 2">
            <a:extLst>
              <a:ext uri="{FF2B5EF4-FFF2-40B4-BE49-F238E27FC236}">
                <a16:creationId xmlns:a16="http://schemas.microsoft.com/office/drawing/2014/main" id="{54EF030C-98EE-41C4-85A2-41351D68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innehåll 2">
            <a:extLst>
              <a:ext uri="{FF2B5EF4-FFF2-40B4-BE49-F238E27FC236}">
                <a16:creationId xmlns:a16="http://schemas.microsoft.com/office/drawing/2014/main" id="{44959575-E31F-450E-A10D-4FBFA3ABEA79}"/>
              </a:ext>
            </a:extLst>
          </p:cNvPr>
          <p:cNvSpPr>
            <a:spLocks noGrp="1"/>
          </p:cNvSpPr>
          <p:nvPr>
            <p:ph idx="11"/>
          </p:nvPr>
        </p:nvSpPr>
        <p:spPr>
          <a:xfrm>
            <a:off x="685392"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Rubrik 1">
            <a:extLst>
              <a:ext uri="{FF2B5EF4-FFF2-40B4-BE49-F238E27FC236}">
                <a16:creationId xmlns:a16="http://schemas.microsoft.com/office/drawing/2014/main" id="{BFC09A9E-9611-40D2-BAAB-83C54FD979BB}"/>
              </a:ext>
            </a:extLst>
          </p:cNvPr>
          <p:cNvSpPr>
            <a:spLocks noGrp="1"/>
          </p:cNvSpPr>
          <p:nvPr>
            <p:ph type="title" hasCustomPrompt="1"/>
          </p:nvPr>
        </p:nvSpPr>
        <p:spPr>
          <a:xfrm>
            <a:off x="677229" y="1081859"/>
            <a:ext cx="10562271" cy="830997"/>
          </a:xfrm>
        </p:spPr>
        <p:txBody>
          <a:bodyPr anchor="t">
            <a:noAutofit/>
          </a:bodyPr>
          <a:lstStyle>
            <a:lvl1pPr>
              <a:defRPr sz="4800">
                <a:solidFill>
                  <a:schemeClr val="bg1"/>
                </a:solidFill>
              </a:defRPr>
            </a:lvl1pPr>
          </a:lstStyle>
          <a:p>
            <a:r>
              <a:rPr lang="sv-SE" dirty="0"/>
              <a:t>Stor rubrik</a:t>
            </a:r>
          </a:p>
        </p:txBody>
      </p:sp>
      <p:sp>
        <p:nvSpPr>
          <p:cNvPr id="8" name="Platshållare för innehåll 2">
            <a:extLst>
              <a:ext uri="{FF2B5EF4-FFF2-40B4-BE49-F238E27FC236}">
                <a16:creationId xmlns:a16="http://schemas.microsoft.com/office/drawing/2014/main" id="{0694B888-03CE-43CA-8567-2126558A673F}"/>
              </a:ext>
            </a:extLst>
          </p:cNvPr>
          <p:cNvSpPr>
            <a:spLocks noGrp="1"/>
          </p:cNvSpPr>
          <p:nvPr>
            <p:ph idx="12"/>
          </p:nvPr>
        </p:nvSpPr>
        <p:spPr>
          <a:xfrm>
            <a:off x="6095999"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2384177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Tom sida med logotyp">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46146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Tom sida utan logotyp">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36690C8-D603-45AB-B584-6082E16A803F}"/>
              </a:ext>
            </a:extLst>
          </p:cNvPr>
          <p:cNvSpPr/>
          <p:nvPr userDrawn="1"/>
        </p:nvSpPr>
        <p:spPr>
          <a:xfrm>
            <a:off x="0" y="6750000"/>
            <a:ext cx="12192000" cy="10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E5221148-9284-40DD-9398-A3D0EF08914E}"/>
              </a:ext>
            </a:extLst>
          </p:cNvPr>
          <p:cNvSpPr/>
          <p:nvPr userDrawn="1"/>
        </p:nvSpPr>
        <p:spPr>
          <a:xfrm>
            <a:off x="0" y="0"/>
            <a:ext cx="12192000" cy="10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232789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rtbild, stor 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icture 2">
            <a:extLst>
              <a:ext uri="{FF2B5EF4-FFF2-40B4-BE49-F238E27FC236}">
                <a16:creationId xmlns:a16="http://schemas.microsoft.com/office/drawing/2014/main" id="{76E8157E-9B3B-401D-8D97-737AF86D9266}"/>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707350" y="2076450"/>
            <a:ext cx="4777300" cy="189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1169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artbild med huvud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a:extLst>
              <a:ext uri="{FF2B5EF4-FFF2-40B4-BE49-F238E27FC236}">
                <a16:creationId xmlns:a16="http://schemas.microsoft.com/office/drawing/2014/main" id="{B4C64690-89DE-44C1-BF9C-8052E3E9B1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1">
            <a:extLst>
              <a:ext uri="{FF2B5EF4-FFF2-40B4-BE49-F238E27FC236}">
                <a16:creationId xmlns:a16="http://schemas.microsoft.com/office/drawing/2014/main" id="{E8957FE6-D3A7-40E9-8A23-E1787916B749}"/>
              </a:ext>
            </a:extLst>
          </p:cNvPr>
          <p:cNvSpPr>
            <a:spLocks noGrp="1"/>
          </p:cNvSpPr>
          <p:nvPr>
            <p:ph type="title" hasCustomPrompt="1"/>
          </p:nvPr>
        </p:nvSpPr>
        <p:spPr>
          <a:xfrm>
            <a:off x="696279" y="1440000"/>
            <a:ext cx="10300800" cy="2124000"/>
          </a:xfrm>
        </p:spPr>
        <p:txBody>
          <a:bodyPr anchor="b">
            <a:normAutofit/>
          </a:bodyPr>
          <a:lstStyle>
            <a:lvl1pPr algn="ctr">
              <a:defRPr sz="6600">
                <a:solidFill>
                  <a:schemeClr val="bg1"/>
                </a:solidFill>
              </a:defRPr>
            </a:lvl1pPr>
          </a:lstStyle>
          <a:p>
            <a:r>
              <a:rPr lang="sv-SE" dirty="0"/>
              <a:t>Huvudrubrik</a:t>
            </a:r>
          </a:p>
        </p:txBody>
      </p:sp>
      <p:sp>
        <p:nvSpPr>
          <p:cNvPr id="9" name="Platshållare för text 6">
            <a:extLst>
              <a:ext uri="{FF2B5EF4-FFF2-40B4-BE49-F238E27FC236}">
                <a16:creationId xmlns:a16="http://schemas.microsoft.com/office/drawing/2014/main" id="{A0424E9A-6F13-43D8-A70F-AA451FCE1261}"/>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chemeClr val="bg1"/>
                </a:solidFill>
              </a:defRPr>
            </a:lvl1pPr>
          </a:lstStyle>
          <a:p>
            <a:pPr lvl="0"/>
            <a:r>
              <a:rPr lang="sv-SE" dirty="0"/>
              <a:t>Föreläsarens namn</a:t>
            </a:r>
          </a:p>
        </p:txBody>
      </p:sp>
    </p:spTree>
    <p:extLst>
      <p:ext uri="{BB962C8B-B14F-4D97-AF65-F5344CB8AC3E}">
        <p14:creationId xmlns:p14="http://schemas.microsoft.com/office/powerpoint/2010/main" val="7527322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uvudrubrik">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A6BBE06-E1D2-4DEB-8107-609B0E055CB3}"/>
              </a:ext>
            </a:extLst>
          </p:cNvPr>
          <p:cNvSpPr/>
          <p:nvPr userDrawn="1"/>
        </p:nvSpPr>
        <p:spPr>
          <a:xfrm>
            <a:off x="0" y="6750000"/>
            <a:ext cx="12192000" cy="10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C3C9FFB1-EF78-464E-9A03-486B36CFEADC}"/>
              </a:ext>
            </a:extLst>
          </p:cNvPr>
          <p:cNvSpPr/>
          <p:nvPr userDrawn="1"/>
        </p:nvSpPr>
        <p:spPr>
          <a:xfrm>
            <a:off x="0" y="0"/>
            <a:ext cx="12192000" cy="10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ubrik 1">
            <a:extLst>
              <a:ext uri="{FF2B5EF4-FFF2-40B4-BE49-F238E27FC236}">
                <a16:creationId xmlns:a16="http://schemas.microsoft.com/office/drawing/2014/main" id="{81CF33C5-5A6B-4FCC-B331-A8A1E2D88DAA}"/>
              </a:ext>
            </a:extLst>
          </p:cNvPr>
          <p:cNvSpPr>
            <a:spLocks noGrp="1"/>
          </p:cNvSpPr>
          <p:nvPr>
            <p:ph type="title" hasCustomPrompt="1"/>
          </p:nvPr>
        </p:nvSpPr>
        <p:spPr>
          <a:xfrm>
            <a:off x="696279" y="1440000"/>
            <a:ext cx="10300800" cy="2124000"/>
          </a:xfrm>
        </p:spPr>
        <p:txBody>
          <a:bodyPr anchor="b">
            <a:normAutofit/>
          </a:bodyPr>
          <a:lstStyle>
            <a:lvl1pPr algn="ctr">
              <a:defRPr sz="6600">
                <a:solidFill>
                  <a:srgbClr val="00733B"/>
                </a:solidFill>
              </a:defRPr>
            </a:lvl1pPr>
          </a:lstStyle>
          <a:p>
            <a:r>
              <a:rPr lang="sv-SE" dirty="0"/>
              <a:t>Huvudrubrik</a:t>
            </a:r>
          </a:p>
        </p:txBody>
      </p:sp>
      <p:sp>
        <p:nvSpPr>
          <p:cNvPr id="11" name="Platshållare för text 6">
            <a:extLst>
              <a:ext uri="{FF2B5EF4-FFF2-40B4-BE49-F238E27FC236}">
                <a16:creationId xmlns:a16="http://schemas.microsoft.com/office/drawing/2014/main" id="{314C9A51-2007-4482-9769-A30513FF0466}"/>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rgbClr val="00733B"/>
                </a:solidFill>
              </a:defRPr>
            </a:lvl1pPr>
          </a:lstStyle>
          <a:p>
            <a:pPr lvl="0"/>
            <a:r>
              <a:rPr lang="sv-SE" dirty="0"/>
              <a:t>Föreläsarens namn</a:t>
            </a:r>
          </a:p>
        </p:txBody>
      </p:sp>
    </p:spTree>
    <p:extLst>
      <p:ext uri="{BB962C8B-B14F-4D97-AF65-F5344CB8AC3E}">
        <p14:creationId xmlns:p14="http://schemas.microsoft.com/office/powerpoint/2010/main" val="26867255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0" y="2129544"/>
            <a:ext cx="7385977" cy="3841488"/>
          </a:xfrm>
        </p:spPr>
        <p:txBody>
          <a:bodyPr/>
          <a:lstStyle>
            <a:lvl1pPr>
              <a:spcAft>
                <a:spcPts val="0"/>
              </a:spcAft>
              <a:defRPr>
                <a:solidFill>
                  <a:schemeClr val="tx1"/>
                </a:solidFill>
              </a:defRPr>
            </a:lvl1pPr>
            <a:lvl2pPr>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961734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Rubrik och innehåll_Grönst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758ABB2-5BCB-1B93-3CC3-647C50873CAC}"/>
              </a:ext>
            </a:extLst>
          </p:cNvPr>
          <p:cNvSpPr/>
          <p:nvPr userDrawn="1"/>
        </p:nvSpPr>
        <p:spPr>
          <a:xfrm>
            <a:off x="0" y="1"/>
            <a:ext cx="12192000" cy="685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3A55C69F-2F1B-087A-D874-A314FFDD912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0" y="2129544"/>
            <a:ext cx="7385977" cy="3841488"/>
          </a:xfrm>
        </p:spPr>
        <p:txBody>
          <a:bodyPr/>
          <a:lstStyle>
            <a:lvl1pPr marL="0" indent="0">
              <a:spcAft>
                <a:spcPts val="0"/>
              </a:spcAft>
              <a:buClrTx/>
              <a:buFontTx/>
              <a:buNone/>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2731705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ubrik, under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0" y="2772762"/>
            <a:ext cx="7360098" cy="316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60098"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3175644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ubrik, underrubrik och innehåll_Grönst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AFD0B13-4F15-2E3A-47EC-836FB771B2E0}"/>
              </a:ext>
            </a:extLst>
          </p:cNvPr>
          <p:cNvSpPr/>
          <p:nvPr userDrawn="1"/>
        </p:nvSpPr>
        <p:spPr>
          <a:xfrm>
            <a:off x="0" y="1"/>
            <a:ext cx="12192000" cy="685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3C76544E-4C77-752B-6DB3-BCDEE94F0E9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0" y="2772762"/>
            <a:ext cx="7360098" cy="3168000"/>
          </a:xfrm>
        </p:spPr>
        <p:txBody>
          <a:bodyPr/>
          <a:lstStyle>
            <a:lvl1pPr marL="0" indent="0">
              <a:buClrTx/>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60098" cy="504016"/>
          </a:xfrm>
        </p:spPr>
        <p:txBody>
          <a:bodyPr>
            <a:normAutofit/>
          </a:bodyPr>
          <a:lstStyle>
            <a:lvl1pPr>
              <a:defRPr sz="2800" b="1">
                <a:solidFill>
                  <a:schemeClr val="bg1"/>
                </a:solidFill>
                <a:latin typeface="+mj-lt"/>
              </a:defRPr>
            </a:lvl1pPr>
          </a:lstStyle>
          <a:p>
            <a:pPr lvl="0"/>
            <a:r>
              <a:rPr lang="sv-SE" dirty="0"/>
              <a:t>Underrubrik</a:t>
            </a:r>
          </a:p>
        </p:txBody>
      </p:sp>
    </p:spTree>
    <p:extLst>
      <p:ext uri="{BB962C8B-B14F-4D97-AF65-F5344CB8AC3E}">
        <p14:creationId xmlns:p14="http://schemas.microsoft.com/office/powerpoint/2010/main" val="23812014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ubrik med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1859"/>
            <a:ext cx="10668406" cy="830997"/>
          </a:xfrm>
        </p:spPr>
        <p:txBody>
          <a:bodyPr anchor="t">
            <a:noAutofit/>
          </a:bodyPr>
          <a:lstStyle>
            <a:lvl1pPr>
              <a:defRPr sz="4800">
                <a:solidFill>
                  <a:schemeClr val="tx1"/>
                </a:solidFill>
              </a:defRPr>
            </a:lvl1pPr>
          </a:lstStyle>
          <a:p>
            <a:r>
              <a:rPr lang="sv-SE" dirty="0"/>
              <a:t>Stor rubrik</a:t>
            </a:r>
          </a:p>
        </p:txBody>
      </p:sp>
    </p:spTree>
    <p:extLst>
      <p:ext uri="{BB962C8B-B14F-4D97-AF65-F5344CB8AC3E}">
        <p14:creationId xmlns:p14="http://schemas.microsoft.com/office/powerpoint/2010/main" val="41229883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ubrik med text och halvsidesbi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77229" y="1081859"/>
            <a:ext cx="4332921" cy="830997"/>
          </a:xfrm>
        </p:spPr>
        <p:txBody>
          <a:bodyPr anchor="t">
            <a:noAutofit/>
          </a:bodyPr>
          <a:lstStyle>
            <a:lvl1pPr>
              <a:defRPr sz="4800">
                <a:solidFill>
                  <a:schemeClr val="tx1"/>
                </a:solidFill>
              </a:defRPr>
            </a:lvl1pPr>
          </a:lstStyle>
          <a:p>
            <a:r>
              <a:rPr lang="sv-SE" dirty="0"/>
              <a:t>Stor rubrik</a:t>
            </a:r>
          </a:p>
        </p:txBody>
      </p:sp>
      <p:sp>
        <p:nvSpPr>
          <p:cNvPr id="5" name="Platshållare för bild 8">
            <a:extLst>
              <a:ext uri="{FF2B5EF4-FFF2-40B4-BE49-F238E27FC236}">
                <a16:creationId xmlns:a16="http://schemas.microsoft.com/office/drawing/2014/main" id="{EA151660-1EB1-453C-A071-B8178E411439}"/>
              </a:ext>
            </a:extLst>
          </p:cNvPr>
          <p:cNvSpPr>
            <a:spLocks noGrp="1" noChangeAspect="1"/>
          </p:cNvSpPr>
          <p:nvPr>
            <p:ph type="pic" sz="quarter" idx="11"/>
          </p:nvPr>
        </p:nvSpPr>
        <p:spPr>
          <a:xfrm>
            <a:off x="6096000" y="114300"/>
            <a:ext cx="6095999" cy="6626469"/>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spTree>
    <p:extLst>
      <p:ext uri="{BB962C8B-B14F-4D97-AF65-F5344CB8AC3E}">
        <p14:creationId xmlns:p14="http://schemas.microsoft.com/office/powerpoint/2010/main" val="40366676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ubrik med underrubriker och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760548"/>
            <a:ext cx="5148000" cy="297858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760548"/>
            <a:ext cx="5148000" cy="29785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8455"/>
            <a:ext cx="10668406" cy="830997"/>
          </a:xfrm>
        </p:spPr>
        <p:txBody>
          <a:bodyPr anchor="t">
            <a:noAutofit/>
          </a:bodyPr>
          <a:lstStyle>
            <a:lvl1pPr>
              <a:defRPr sz="4800">
                <a:solidFill>
                  <a:schemeClr val="tx1"/>
                </a:solidFill>
              </a:defRPr>
            </a:lvl1pPr>
          </a:lstStyle>
          <a:p>
            <a:r>
              <a:rPr lang="sv-SE" dirty="0"/>
              <a:t>Stor rubrik</a:t>
            </a:r>
          </a:p>
        </p:txBody>
      </p:sp>
      <p:sp>
        <p:nvSpPr>
          <p:cNvPr id="12" name="Platshållare för text 6">
            <a:extLst>
              <a:ext uri="{FF2B5EF4-FFF2-40B4-BE49-F238E27FC236}">
                <a16:creationId xmlns:a16="http://schemas.microsoft.com/office/drawing/2014/main" id="{26CF197C-6EB0-4975-B2CF-EC0A8F92F230}"/>
              </a:ext>
            </a:extLst>
          </p:cNvPr>
          <p:cNvSpPr>
            <a:spLocks noGrp="1"/>
          </p:cNvSpPr>
          <p:nvPr>
            <p:ph type="body" sz="quarter" idx="11" hasCustomPrompt="1"/>
          </p:nvPr>
        </p:nvSpPr>
        <p:spPr>
          <a:xfrm>
            <a:off x="696913" y="2144056"/>
            <a:ext cx="5136479" cy="504016"/>
          </a:xfrm>
        </p:spPr>
        <p:txBody>
          <a:bodyPr>
            <a:normAutofit/>
          </a:bodyPr>
          <a:lstStyle>
            <a:lvl1pPr>
              <a:defRPr sz="2800" b="1">
                <a:latin typeface="+mj-lt"/>
              </a:defRPr>
            </a:lvl1pPr>
          </a:lstStyle>
          <a:p>
            <a:pPr lvl="0"/>
            <a:r>
              <a:rPr lang="sv-SE" dirty="0"/>
              <a:t>Underrubrik</a:t>
            </a:r>
          </a:p>
        </p:txBody>
      </p:sp>
      <p:sp>
        <p:nvSpPr>
          <p:cNvPr id="13" name="Platshållare för text 6">
            <a:extLst>
              <a:ext uri="{FF2B5EF4-FFF2-40B4-BE49-F238E27FC236}">
                <a16:creationId xmlns:a16="http://schemas.microsoft.com/office/drawing/2014/main" id="{80B11EF0-43B9-4DC6-B3AC-54E02245B402}"/>
              </a:ext>
            </a:extLst>
          </p:cNvPr>
          <p:cNvSpPr>
            <a:spLocks noGrp="1"/>
          </p:cNvSpPr>
          <p:nvPr>
            <p:ph type="body" sz="quarter" idx="12" hasCustomPrompt="1"/>
          </p:nvPr>
        </p:nvSpPr>
        <p:spPr>
          <a:xfrm>
            <a:off x="6216685" y="2144056"/>
            <a:ext cx="5136479"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31970611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ubrik, innehåll, bild med bildtext">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40440"/>
            <a:ext cx="4157196" cy="32835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4060"/>
            <a:ext cx="10668406" cy="830997"/>
          </a:xfrm>
        </p:spPr>
        <p:txBody>
          <a:bodyPr anchor="t">
            <a:noAutofit/>
          </a:bodyPr>
          <a:lstStyle>
            <a:lvl1pPr>
              <a:defRPr sz="4800">
                <a:solidFill>
                  <a:schemeClr val="tx1"/>
                </a:solidFill>
              </a:defRPr>
            </a:lvl1pPr>
          </a:lstStyle>
          <a:p>
            <a:r>
              <a:rPr lang="sv-SE" dirty="0"/>
              <a:t>Stor rubrik</a:t>
            </a:r>
          </a:p>
        </p:txBody>
      </p:sp>
      <p:sp>
        <p:nvSpPr>
          <p:cNvPr id="4" name="Platshållare för bild 3">
            <a:extLst>
              <a:ext uri="{FF2B5EF4-FFF2-40B4-BE49-F238E27FC236}">
                <a16:creationId xmlns:a16="http://schemas.microsoft.com/office/drawing/2014/main" id="{269E3802-EC36-4D98-8F8C-9D2B2CCE8E92}"/>
              </a:ext>
            </a:extLst>
          </p:cNvPr>
          <p:cNvSpPr>
            <a:spLocks noGrp="1"/>
          </p:cNvSpPr>
          <p:nvPr>
            <p:ph type="pic" sz="quarter" idx="12"/>
          </p:nvPr>
        </p:nvSpPr>
        <p:spPr>
          <a:xfrm>
            <a:off x="5187820" y="2140439"/>
            <a:ext cx="6177093" cy="3190292"/>
          </a:xfrm>
        </p:spPr>
        <p:txBody>
          <a:bodyPr/>
          <a:lstStyle/>
          <a:p>
            <a:endParaRPr lang="sv-SE"/>
          </a:p>
        </p:txBody>
      </p:sp>
      <p:sp>
        <p:nvSpPr>
          <p:cNvPr id="10" name="Platshållare för text 9">
            <a:extLst>
              <a:ext uri="{FF2B5EF4-FFF2-40B4-BE49-F238E27FC236}">
                <a16:creationId xmlns:a16="http://schemas.microsoft.com/office/drawing/2014/main" id="{5D327990-B7B1-44BE-B2C8-29DFCA5BAD49}"/>
              </a:ext>
            </a:extLst>
          </p:cNvPr>
          <p:cNvSpPr>
            <a:spLocks noGrp="1"/>
          </p:cNvSpPr>
          <p:nvPr>
            <p:ph type="body" sz="quarter" idx="13" hasCustomPrompt="1"/>
          </p:nvPr>
        </p:nvSpPr>
        <p:spPr>
          <a:xfrm>
            <a:off x="5187950" y="5424037"/>
            <a:ext cx="6176963" cy="310502"/>
          </a:xfrm>
        </p:spPr>
        <p:txBody>
          <a:bodyPr>
            <a:normAutofit/>
          </a:bodyPr>
          <a:lstStyle>
            <a:lvl1pPr>
              <a:defRPr sz="1200"/>
            </a:lvl1pPr>
          </a:lstStyle>
          <a:p>
            <a:pPr lvl="0"/>
            <a:r>
              <a:rPr lang="sv-SE" dirty="0"/>
              <a:t>Bildtext</a:t>
            </a:r>
          </a:p>
        </p:txBody>
      </p:sp>
    </p:spTree>
    <p:extLst>
      <p:ext uri="{BB962C8B-B14F-4D97-AF65-F5344CB8AC3E}">
        <p14:creationId xmlns:p14="http://schemas.microsoft.com/office/powerpoint/2010/main" val="4846355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lbild med rubrik och textfält">
    <p:spTree>
      <p:nvGrpSpPr>
        <p:cNvPr id="1" name=""/>
        <p:cNvGrpSpPr/>
        <p:nvPr/>
      </p:nvGrpSpPr>
      <p:grpSpPr>
        <a:xfrm>
          <a:off x="0" y="0"/>
          <a:ext cx="0" cy="0"/>
          <a:chOff x="0" y="0"/>
          <a:chExt cx="0" cy="0"/>
        </a:xfrm>
      </p:grpSpPr>
      <p:sp>
        <p:nvSpPr>
          <p:cNvPr id="7" name="Platshållare för bild 8">
            <a:extLst>
              <a:ext uri="{FF2B5EF4-FFF2-40B4-BE49-F238E27FC236}">
                <a16:creationId xmlns:a16="http://schemas.microsoft.com/office/drawing/2014/main" id="{07EA9E66-65D7-418F-8A2B-0118870F0E81}"/>
              </a:ext>
            </a:extLst>
          </p:cNvPr>
          <p:cNvSpPr>
            <a:spLocks noGrp="1" noChangeAspect="1"/>
          </p:cNvSpPr>
          <p:nvPr>
            <p:ph type="pic" sz="quarter" idx="10"/>
          </p:nvPr>
        </p:nvSpPr>
        <p:spPr>
          <a:xfrm>
            <a:off x="0" y="0"/>
            <a:ext cx="12191999" cy="6858000"/>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pic>
        <p:nvPicPr>
          <p:cNvPr id="5" name="Picture 2">
            <a:extLst>
              <a:ext uri="{FF2B5EF4-FFF2-40B4-BE49-F238E27FC236}">
                <a16:creationId xmlns:a16="http://schemas.microsoft.com/office/drawing/2014/main" id="{54EF030C-98EE-41C4-85A2-41351D68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innehåll 2">
            <a:extLst>
              <a:ext uri="{FF2B5EF4-FFF2-40B4-BE49-F238E27FC236}">
                <a16:creationId xmlns:a16="http://schemas.microsoft.com/office/drawing/2014/main" id="{44959575-E31F-450E-A10D-4FBFA3ABEA79}"/>
              </a:ext>
            </a:extLst>
          </p:cNvPr>
          <p:cNvSpPr>
            <a:spLocks noGrp="1"/>
          </p:cNvSpPr>
          <p:nvPr>
            <p:ph idx="11"/>
          </p:nvPr>
        </p:nvSpPr>
        <p:spPr>
          <a:xfrm>
            <a:off x="685392"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Rubrik 1">
            <a:extLst>
              <a:ext uri="{FF2B5EF4-FFF2-40B4-BE49-F238E27FC236}">
                <a16:creationId xmlns:a16="http://schemas.microsoft.com/office/drawing/2014/main" id="{BFC09A9E-9611-40D2-BAAB-83C54FD979BB}"/>
              </a:ext>
            </a:extLst>
          </p:cNvPr>
          <p:cNvSpPr>
            <a:spLocks noGrp="1"/>
          </p:cNvSpPr>
          <p:nvPr>
            <p:ph type="title" hasCustomPrompt="1"/>
          </p:nvPr>
        </p:nvSpPr>
        <p:spPr>
          <a:xfrm>
            <a:off x="677229" y="1081859"/>
            <a:ext cx="10562271" cy="830997"/>
          </a:xfrm>
        </p:spPr>
        <p:txBody>
          <a:bodyPr anchor="t">
            <a:noAutofit/>
          </a:bodyPr>
          <a:lstStyle>
            <a:lvl1pPr>
              <a:defRPr sz="4800">
                <a:solidFill>
                  <a:schemeClr val="bg1"/>
                </a:solidFill>
              </a:defRPr>
            </a:lvl1pPr>
          </a:lstStyle>
          <a:p>
            <a:r>
              <a:rPr lang="sv-SE" dirty="0"/>
              <a:t>Stor rubrik</a:t>
            </a:r>
          </a:p>
        </p:txBody>
      </p:sp>
      <p:sp>
        <p:nvSpPr>
          <p:cNvPr id="8" name="Platshållare för innehåll 2">
            <a:extLst>
              <a:ext uri="{FF2B5EF4-FFF2-40B4-BE49-F238E27FC236}">
                <a16:creationId xmlns:a16="http://schemas.microsoft.com/office/drawing/2014/main" id="{0694B888-03CE-43CA-8567-2126558A673F}"/>
              </a:ext>
            </a:extLst>
          </p:cNvPr>
          <p:cNvSpPr>
            <a:spLocks noGrp="1"/>
          </p:cNvSpPr>
          <p:nvPr>
            <p:ph idx="12"/>
          </p:nvPr>
        </p:nvSpPr>
        <p:spPr>
          <a:xfrm>
            <a:off x="6095999"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605738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om sida med logotyp">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73133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Tom sida utan logotyp">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25C2B9A-52D2-4741-A121-F9BF693F193E}"/>
              </a:ext>
            </a:extLst>
          </p:cNvPr>
          <p:cNvSpPr/>
          <p:nvPr userDrawn="1"/>
        </p:nvSpPr>
        <p:spPr>
          <a:xfrm>
            <a:off x="0" y="6750000"/>
            <a:ext cx="12192000" cy="10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430E2616-09DA-4952-B7DF-2A89CAB49DA7}"/>
              </a:ext>
            </a:extLst>
          </p:cNvPr>
          <p:cNvSpPr/>
          <p:nvPr userDrawn="1"/>
        </p:nvSpPr>
        <p:spPr>
          <a:xfrm>
            <a:off x="0" y="0"/>
            <a:ext cx="12192000" cy="10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069666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artbild, stor 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icture 2">
            <a:extLst>
              <a:ext uri="{FF2B5EF4-FFF2-40B4-BE49-F238E27FC236}">
                <a16:creationId xmlns:a16="http://schemas.microsoft.com/office/drawing/2014/main" id="{76E8157E-9B3B-401D-8D97-737AF86D9266}"/>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707350" y="2076450"/>
            <a:ext cx="4777300" cy="189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7525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tartbild med huvud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a:extLst>
              <a:ext uri="{FF2B5EF4-FFF2-40B4-BE49-F238E27FC236}">
                <a16:creationId xmlns:a16="http://schemas.microsoft.com/office/drawing/2014/main" id="{B4C64690-89DE-44C1-BF9C-8052E3E9B1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1">
            <a:extLst>
              <a:ext uri="{FF2B5EF4-FFF2-40B4-BE49-F238E27FC236}">
                <a16:creationId xmlns:a16="http://schemas.microsoft.com/office/drawing/2014/main" id="{4DBAC48C-33B1-4137-B86B-E2C544D594EE}"/>
              </a:ext>
            </a:extLst>
          </p:cNvPr>
          <p:cNvSpPr>
            <a:spLocks noGrp="1"/>
          </p:cNvSpPr>
          <p:nvPr>
            <p:ph type="title" hasCustomPrompt="1"/>
          </p:nvPr>
        </p:nvSpPr>
        <p:spPr>
          <a:xfrm>
            <a:off x="696279" y="1440000"/>
            <a:ext cx="10300800" cy="2124000"/>
          </a:xfrm>
        </p:spPr>
        <p:txBody>
          <a:bodyPr anchor="b">
            <a:normAutofit/>
          </a:bodyPr>
          <a:lstStyle>
            <a:lvl1pPr algn="ctr">
              <a:defRPr sz="6600">
                <a:solidFill>
                  <a:schemeClr val="bg1"/>
                </a:solidFill>
              </a:defRPr>
            </a:lvl1pPr>
          </a:lstStyle>
          <a:p>
            <a:r>
              <a:rPr lang="sv-SE" dirty="0"/>
              <a:t>Huvudrubrik</a:t>
            </a:r>
          </a:p>
        </p:txBody>
      </p:sp>
      <p:sp>
        <p:nvSpPr>
          <p:cNvPr id="9" name="Platshållare för text 6">
            <a:extLst>
              <a:ext uri="{FF2B5EF4-FFF2-40B4-BE49-F238E27FC236}">
                <a16:creationId xmlns:a16="http://schemas.microsoft.com/office/drawing/2014/main" id="{EEEBD76D-3D48-45E4-BE9E-75EB2065FB82}"/>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chemeClr val="bg1"/>
                </a:solidFill>
              </a:defRPr>
            </a:lvl1pPr>
          </a:lstStyle>
          <a:p>
            <a:pPr lvl="0"/>
            <a:r>
              <a:rPr lang="sv-SE" dirty="0"/>
              <a:t>Föreläsarens namn</a:t>
            </a:r>
          </a:p>
        </p:txBody>
      </p:sp>
    </p:spTree>
    <p:extLst>
      <p:ext uri="{BB962C8B-B14F-4D97-AF65-F5344CB8AC3E}">
        <p14:creationId xmlns:p14="http://schemas.microsoft.com/office/powerpoint/2010/main" val="6132348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uvudrubrik">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81CF33C5-5A6B-4FCC-B331-A8A1E2D88DAA}"/>
              </a:ext>
            </a:extLst>
          </p:cNvPr>
          <p:cNvSpPr>
            <a:spLocks noGrp="1"/>
          </p:cNvSpPr>
          <p:nvPr>
            <p:ph type="title" hasCustomPrompt="1"/>
          </p:nvPr>
        </p:nvSpPr>
        <p:spPr>
          <a:xfrm>
            <a:off x="696279" y="1440000"/>
            <a:ext cx="10300800" cy="2124000"/>
          </a:xfrm>
        </p:spPr>
        <p:txBody>
          <a:bodyPr anchor="b">
            <a:normAutofit/>
          </a:bodyPr>
          <a:lstStyle>
            <a:lvl1pPr algn="ctr">
              <a:defRPr sz="6600">
                <a:solidFill>
                  <a:schemeClr val="tx1"/>
                </a:solidFill>
              </a:defRPr>
            </a:lvl1pPr>
          </a:lstStyle>
          <a:p>
            <a:r>
              <a:rPr lang="sv-SE" dirty="0"/>
              <a:t>Huvudrubrik</a:t>
            </a:r>
          </a:p>
        </p:txBody>
      </p:sp>
      <p:sp>
        <p:nvSpPr>
          <p:cNvPr id="11" name="Platshållare för text 6">
            <a:extLst>
              <a:ext uri="{FF2B5EF4-FFF2-40B4-BE49-F238E27FC236}">
                <a16:creationId xmlns:a16="http://schemas.microsoft.com/office/drawing/2014/main" id="{314C9A51-2007-4482-9769-A30513FF0466}"/>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chemeClr val="tx1"/>
                </a:solidFill>
              </a:defRPr>
            </a:lvl1pPr>
          </a:lstStyle>
          <a:p>
            <a:pPr lvl="0"/>
            <a:r>
              <a:rPr lang="sv-SE" dirty="0"/>
              <a:t>Föreläsarens namn</a:t>
            </a:r>
          </a:p>
        </p:txBody>
      </p:sp>
    </p:spTree>
    <p:extLst>
      <p:ext uri="{BB962C8B-B14F-4D97-AF65-F5344CB8AC3E}">
        <p14:creationId xmlns:p14="http://schemas.microsoft.com/office/powerpoint/2010/main" val="15227765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1" y="2129544"/>
            <a:ext cx="7360098" cy="3823200"/>
          </a:xfrm>
        </p:spPr>
        <p:txBody>
          <a:bodyPr/>
          <a:lstStyle>
            <a:lvl1pPr>
              <a:spcAft>
                <a:spcPts val="0"/>
              </a:spcAft>
              <a:defRPr>
                <a:solidFill>
                  <a:schemeClr val="tx1"/>
                </a:solidFill>
              </a:defRPr>
            </a:lvl1pPr>
            <a:lvl2pPr>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7617258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Rubrik och innehåll_Sva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3072E65-1598-70C9-394D-3704D9D5C79E}"/>
              </a:ext>
            </a:extLst>
          </p:cNvPr>
          <p:cNvSpPr/>
          <p:nvPr userDrawn="1"/>
        </p:nvSpPr>
        <p:spPr>
          <a:xfrm>
            <a:off x="0" y="1"/>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39260CAE-2478-7BD7-EDC2-FA4FEFA732CD}"/>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1" y="2129544"/>
            <a:ext cx="7360098" cy="3823200"/>
          </a:xfrm>
        </p:spPr>
        <p:txBody>
          <a:bodyPr/>
          <a:lstStyle>
            <a:lvl1pPr marL="0" indent="0">
              <a:spcAft>
                <a:spcPts val="0"/>
              </a:spcAft>
              <a:buFontTx/>
              <a:buNone/>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1679965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ubrik, under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0" y="2772762"/>
            <a:ext cx="7351472" cy="316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51472"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8576458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Rubrik, underrubrik och innehåll_Sva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531A5BD7-275A-6AF8-E44E-2C4046B365D7}"/>
              </a:ext>
            </a:extLst>
          </p:cNvPr>
          <p:cNvSpPr/>
          <p:nvPr userDrawn="1"/>
        </p:nvSpPr>
        <p:spPr>
          <a:xfrm>
            <a:off x="0" y="1"/>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6531F7DA-67E2-4DF3-C416-E50AB47595A0}"/>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0" y="2772762"/>
            <a:ext cx="7351472" cy="3168000"/>
          </a:xfrm>
        </p:spPr>
        <p:txBody>
          <a:bodyPr/>
          <a:lstStyle>
            <a:lvl1pPr marL="0"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51472" cy="504016"/>
          </a:xfrm>
        </p:spPr>
        <p:txBody>
          <a:bodyPr>
            <a:normAutofit/>
          </a:bodyPr>
          <a:lstStyle>
            <a:lvl1pPr>
              <a:defRPr sz="2800" b="1">
                <a:solidFill>
                  <a:schemeClr val="bg1"/>
                </a:solidFill>
                <a:latin typeface="+mj-lt"/>
              </a:defRPr>
            </a:lvl1pPr>
          </a:lstStyle>
          <a:p>
            <a:pPr lvl="0"/>
            <a:r>
              <a:rPr lang="sv-SE" dirty="0"/>
              <a:t>Underrubrik</a:t>
            </a:r>
          </a:p>
        </p:txBody>
      </p:sp>
    </p:spTree>
    <p:extLst>
      <p:ext uri="{BB962C8B-B14F-4D97-AF65-F5344CB8AC3E}">
        <p14:creationId xmlns:p14="http://schemas.microsoft.com/office/powerpoint/2010/main" val="18777832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ubrik med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1859"/>
            <a:ext cx="10668406" cy="830997"/>
          </a:xfrm>
        </p:spPr>
        <p:txBody>
          <a:bodyPr anchor="t">
            <a:noAutofit/>
          </a:bodyPr>
          <a:lstStyle>
            <a:lvl1pPr>
              <a:defRPr sz="4800">
                <a:solidFill>
                  <a:schemeClr val="tx1"/>
                </a:solidFill>
              </a:defRPr>
            </a:lvl1pPr>
          </a:lstStyle>
          <a:p>
            <a:r>
              <a:rPr lang="sv-SE" dirty="0"/>
              <a:t>Stor rubrik</a:t>
            </a:r>
          </a:p>
        </p:txBody>
      </p:sp>
    </p:spTree>
    <p:extLst>
      <p:ext uri="{BB962C8B-B14F-4D97-AF65-F5344CB8AC3E}">
        <p14:creationId xmlns:p14="http://schemas.microsoft.com/office/powerpoint/2010/main" val="34876750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ubrik med text och halvsidesbi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77229" y="1081859"/>
            <a:ext cx="4332921" cy="830997"/>
          </a:xfrm>
        </p:spPr>
        <p:txBody>
          <a:bodyPr anchor="t">
            <a:noAutofit/>
          </a:bodyPr>
          <a:lstStyle>
            <a:lvl1pPr>
              <a:defRPr sz="4800">
                <a:solidFill>
                  <a:schemeClr val="tx1"/>
                </a:solidFill>
              </a:defRPr>
            </a:lvl1pPr>
          </a:lstStyle>
          <a:p>
            <a:r>
              <a:rPr lang="sv-SE" dirty="0"/>
              <a:t>Stor rubrik</a:t>
            </a:r>
          </a:p>
        </p:txBody>
      </p:sp>
      <p:sp>
        <p:nvSpPr>
          <p:cNvPr id="5" name="Platshållare för bild 8">
            <a:extLst>
              <a:ext uri="{FF2B5EF4-FFF2-40B4-BE49-F238E27FC236}">
                <a16:creationId xmlns:a16="http://schemas.microsoft.com/office/drawing/2014/main" id="{EA151660-1EB1-453C-A071-B8178E411439}"/>
              </a:ext>
            </a:extLst>
          </p:cNvPr>
          <p:cNvSpPr>
            <a:spLocks noGrp="1" noChangeAspect="1"/>
          </p:cNvSpPr>
          <p:nvPr>
            <p:ph type="pic" sz="quarter" idx="11"/>
          </p:nvPr>
        </p:nvSpPr>
        <p:spPr>
          <a:xfrm>
            <a:off x="6096000" y="114300"/>
            <a:ext cx="6095999" cy="6626469"/>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spTree>
    <p:extLst>
      <p:ext uri="{BB962C8B-B14F-4D97-AF65-F5344CB8AC3E}">
        <p14:creationId xmlns:p14="http://schemas.microsoft.com/office/powerpoint/2010/main" val="35742778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ubrik med underrubriker och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760548"/>
            <a:ext cx="5148000" cy="297858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760548"/>
            <a:ext cx="5148000" cy="29785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8455"/>
            <a:ext cx="10668406" cy="830997"/>
          </a:xfrm>
        </p:spPr>
        <p:txBody>
          <a:bodyPr anchor="t">
            <a:noAutofit/>
          </a:bodyPr>
          <a:lstStyle>
            <a:lvl1pPr>
              <a:defRPr sz="4800">
                <a:solidFill>
                  <a:schemeClr val="tx1"/>
                </a:solidFill>
              </a:defRPr>
            </a:lvl1pPr>
          </a:lstStyle>
          <a:p>
            <a:r>
              <a:rPr lang="sv-SE" dirty="0"/>
              <a:t>Stor rubrik</a:t>
            </a:r>
          </a:p>
        </p:txBody>
      </p:sp>
      <p:sp>
        <p:nvSpPr>
          <p:cNvPr id="12" name="Platshållare för text 6">
            <a:extLst>
              <a:ext uri="{FF2B5EF4-FFF2-40B4-BE49-F238E27FC236}">
                <a16:creationId xmlns:a16="http://schemas.microsoft.com/office/drawing/2014/main" id="{26CF197C-6EB0-4975-B2CF-EC0A8F92F230}"/>
              </a:ext>
            </a:extLst>
          </p:cNvPr>
          <p:cNvSpPr>
            <a:spLocks noGrp="1"/>
          </p:cNvSpPr>
          <p:nvPr>
            <p:ph type="body" sz="quarter" idx="11" hasCustomPrompt="1"/>
          </p:nvPr>
        </p:nvSpPr>
        <p:spPr>
          <a:xfrm>
            <a:off x="696913" y="2144056"/>
            <a:ext cx="5136479" cy="504016"/>
          </a:xfrm>
        </p:spPr>
        <p:txBody>
          <a:bodyPr>
            <a:normAutofit/>
          </a:bodyPr>
          <a:lstStyle>
            <a:lvl1pPr>
              <a:defRPr sz="2800" b="1">
                <a:latin typeface="+mj-lt"/>
              </a:defRPr>
            </a:lvl1pPr>
          </a:lstStyle>
          <a:p>
            <a:pPr lvl="0"/>
            <a:r>
              <a:rPr lang="sv-SE" dirty="0"/>
              <a:t>Underrubrik</a:t>
            </a:r>
          </a:p>
        </p:txBody>
      </p:sp>
      <p:sp>
        <p:nvSpPr>
          <p:cNvPr id="13" name="Platshållare för text 6">
            <a:extLst>
              <a:ext uri="{FF2B5EF4-FFF2-40B4-BE49-F238E27FC236}">
                <a16:creationId xmlns:a16="http://schemas.microsoft.com/office/drawing/2014/main" id="{80B11EF0-43B9-4DC6-B3AC-54E02245B402}"/>
              </a:ext>
            </a:extLst>
          </p:cNvPr>
          <p:cNvSpPr>
            <a:spLocks noGrp="1"/>
          </p:cNvSpPr>
          <p:nvPr>
            <p:ph type="body" sz="quarter" idx="12" hasCustomPrompt="1"/>
          </p:nvPr>
        </p:nvSpPr>
        <p:spPr>
          <a:xfrm>
            <a:off x="6216685" y="2144056"/>
            <a:ext cx="5136479"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28413038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ubrik, innehåll, bild med bildtext">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40440"/>
            <a:ext cx="4157196" cy="3283598"/>
          </a:xfrm>
        </p:spPr>
        <p:txBody>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4060"/>
            <a:ext cx="10668406" cy="830997"/>
          </a:xfrm>
        </p:spPr>
        <p:txBody>
          <a:bodyPr anchor="t">
            <a:noAutofit/>
          </a:bodyPr>
          <a:lstStyle>
            <a:lvl1pPr>
              <a:defRPr sz="4800">
                <a:solidFill>
                  <a:schemeClr val="tx1"/>
                </a:solidFill>
              </a:defRPr>
            </a:lvl1pPr>
          </a:lstStyle>
          <a:p>
            <a:r>
              <a:rPr lang="sv-SE" dirty="0"/>
              <a:t>Stor rubrik</a:t>
            </a:r>
          </a:p>
        </p:txBody>
      </p:sp>
      <p:sp>
        <p:nvSpPr>
          <p:cNvPr id="4" name="Platshållare för bild 3">
            <a:extLst>
              <a:ext uri="{FF2B5EF4-FFF2-40B4-BE49-F238E27FC236}">
                <a16:creationId xmlns:a16="http://schemas.microsoft.com/office/drawing/2014/main" id="{269E3802-EC36-4D98-8F8C-9D2B2CCE8E92}"/>
              </a:ext>
            </a:extLst>
          </p:cNvPr>
          <p:cNvSpPr>
            <a:spLocks noGrp="1"/>
          </p:cNvSpPr>
          <p:nvPr>
            <p:ph type="pic" sz="quarter" idx="12"/>
          </p:nvPr>
        </p:nvSpPr>
        <p:spPr>
          <a:xfrm>
            <a:off x="5187820" y="2140439"/>
            <a:ext cx="6177093" cy="3190292"/>
          </a:xfrm>
        </p:spPr>
        <p:txBody>
          <a:bodyPr/>
          <a:lstStyle/>
          <a:p>
            <a:endParaRPr lang="sv-SE"/>
          </a:p>
        </p:txBody>
      </p:sp>
      <p:sp>
        <p:nvSpPr>
          <p:cNvPr id="10" name="Platshållare för text 9">
            <a:extLst>
              <a:ext uri="{FF2B5EF4-FFF2-40B4-BE49-F238E27FC236}">
                <a16:creationId xmlns:a16="http://schemas.microsoft.com/office/drawing/2014/main" id="{5D327990-B7B1-44BE-B2C8-29DFCA5BAD49}"/>
              </a:ext>
            </a:extLst>
          </p:cNvPr>
          <p:cNvSpPr>
            <a:spLocks noGrp="1"/>
          </p:cNvSpPr>
          <p:nvPr>
            <p:ph type="body" sz="quarter" idx="13" hasCustomPrompt="1"/>
          </p:nvPr>
        </p:nvSpPr>
        <p:spPr>
          <a:xfrm>
            <a:off x="5187950" y="5424037"/>
            <a:ext cx="6176963" cy="310502"/>
          </a:xfrm>
        </p:spPr>
        <p:txBody>
          <a:bodyPr>
            <a:normAutofit/>
          </a:bodyPr>
          <a:lstStyle>
            <a:lvl1pPr>
              <a:defRPr sz="1200"/>
            </a:lvl1pPr>
          </a:lstStyle>
          <a:p>
            <a:pPr lvl="0"/>
            <a:r>
              <a:rPr lang="sv-SE" dirty="0"/>
              <a:t>Bildtext</a:t>
            </a:r>
          </a:p>
        </p:txBody>
      </p:sp>
    </p:spTree>
    <p:extLst>
      <p:ext uri="{BB962C8B-B14F-4D97-AF65-F5344CB8AC3E}">
        <p14:creationId xmlns:p14="http://schemas.microsoft.com/office/powerpoint/2010/main" val="2504616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lbild med rubrik och textfält">
    <p:spTree>
      <p:nvGrpSpPr>
        <p:cNvPr id="1" name=""/>
        <p:cNvGrpSpPr/>
        <p:nvPr/>
      </p:nvGrpSpPr>
      <p:grpSpPr>
        <a:xfrm>
          <a:off x="0" y="0"/>
          <a:ext cx="0" cy="0"/>
          <a:chOff x="0" y="0"/>
          <a:chExt cx="0" cy="0"/>
        </a:xfrm>
      </p:grpSpPr>
      <p:sp>
        <p:nvSpPr>
          <p:cNvPr id="7" name="Platshållare för bild 8">
            <a:extLst>
              <a:ext uri="{FF2B5EF4-FFF2-40B4-BE49-F238E27FC236}">
                <a16:creationId xmlns:a16="http://schemas.microsoft.com/office/drawing/2014/main" id="{07EA9E66-65D7-418F-8A2B-0118870F0E81}"/>
              </a:ext>
            </a:extLst>
          </p:cNvPr>
          <p:cNvSpPr>
            <a:spLocks noGrp="1" noChangeAspect="1"/>
          </p:cNvSpPr>
          <p:nvPr>
            <p:ph type="pic" sz="quarter" idx="10"/>
          </p:nvPr>
        </p:nvSpPr>
        <p:spPr>
          <a:xfrm>
            <a:off x="0" y="0"/>
            <a:ext cx="12191999" cy="6858000"/>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pic>
        <p:nvPicPr>
          <p:cNvPr id="5" name="Picture 2">
            <a:extLst>
              <a:ext uri="{FF2B5EF4-FFF2-40B4-BE49-F238E27FC236}">
                <a16:creationId xmlns:a16="http://schemas.microsoft.com/office/drawing/2014/main" id="{54EF030C-98EE-41C4-85A2-41351D68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innehåll 2">
            <a:extLst>
              <a:ext uri="{FF2B5EF4-FFF2-40B4-BE49-F238E27FC236}">
                <a16:creationId xmlns:a16="http://schemas.microsoft.com/office/drawing/2014/main" id="{44959575-E31F-450E-A10D-4FBFA3ABEA79}"/>
              </a:ext>
            </a:extLst>
          </p:cNvPr>
          <p:cNvSpPr>
            <a:spLocks noGrp="1"/>
          </p:cNvSpPr>
          <p:nvPr>
            <p:ph idx="11"/>
          </p:nvPr>
        </p:nvSpPr>
        <p:spPr>
          <a:xfrm>
            <a:off x="685392"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Rubrik 1">
            <a:extLst>
              <a:ext uri="{FF2B5EF4-FFF2-40B4-BE49-F238E27FC236}">
                <a16:creationId xmlns:a16="http://schemas.microsoft.com/office/drawing/2014/main" id="{BFC09A9E-9611-40D2-BAAB-83C54FD979BB}"/>
              </a:ext>
            </a:extLst>
          </p:cNvPr>
          <p:cNvSpPr>
            <a:spLocks noGrp="1"/>
          </p:cNvSpPr>
          <p:nvPr>
            <p:ph type="title" hasCustomPrompt="1"/>
          </p:nvPr>
        </p:nvSpPr>
        <p:spPr>
          <a:xfrm>
            <a:off x="677229" y="1081859"/>
            <a:ext cx="10562271" cy="830997"/>
          </a:xfrm>
        </p:spPr>
        <p:txBody>
          <a:bodyPr anchor="t">
            <a:noAutofit/>
          </a:bodyPr>
          <a:lstStyle>
            <a:lvl1pPr>
              <a:defRPr sz="4800">
                <a:solidFill>
                  <a:schemeClr val="bg1"/>
                </a:solidFill>
              </a:defRPr>
            </a:lvl1pPr>
          </a:lstStyle>
          <a:p>
            <a:r>
              <a:rPr lang="sv-SE" dirty="0"/>
              <a:t>Stor rubrik</a:t>
            </a:r>
          </a:p>
        </p:txBody>
      </p:sp>
      <p:sp>
        <p:nvSpPr>
          <p:cNvPr id="8" name="Platshållare för innehåll 2">
            <a:extLst>
              <a:ext uri="{FF2B5EF4-FFF2-40B4-BE49-F238E27FC236}">
                <a16:creationId xmlns:a16="http://schemas.microsoft.com/office/drawing/2014/main" id="{0694B888-03CE-43CA-8567-2126558A673F}"/>
              </a:ext>
            </a:extLst>
          </p:cNvPr>
          <p:cNvSpPr>
            <a:spLocks noGrp="1"/>
          </p:cNvSpPr>
          <p:nvPr>
            <p:ph idx="12"/>
          </p:nvPr>
        </p:nvSpPr>
        <p:spPr>
          <a:xfrm>
            <a:off x="6095999"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6050632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om sida med logotyp">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3177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Tom sida utan logotyp">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EBD57C5-BEB9-91DC-EE9B-5448325F9BC0}"/>
              </a:ext>
            </a:extLst>
          </p:cNvPr>
          <p:cNvSpPr/>
          <p:nvPr userDrawn="1"/>
        </p:nvSpPr>
        <p:spPr>
          <a:xfrm>
            <a:off x="0" y="6750000"/>
            <a:ext cx="12192000" cy="1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8B9FA480-6C08-F04D-8DB3-EBBE761025D5}"/>
              </a:ext>
            </a:extLst>
          </p:cNvPr>
          <p:cNvSpPr/>
          <p:nvPr userDrawn="1"/>
        </p:nvSpPr>
        <p:spPr>
          <a:xfrm>
            <a:off x="0" y="0"/>
            <a:ext cx="12192000" cy="1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801949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tartbild, stor 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icture 2">
            <a:extLst>
              <a:ext uri="{FF2B5EF4-FFF2-40B4-BE49-F238E27FC236}">
                <a16:creationId xmlns:a16="http://schemas.microsoft.com/office/drawing/2014/main" id="{76E8157E-9B3B-401D-8D97-737AF86D9266}"/>
              </a:ex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707350" y="2076450"/>
            <a:ext cx="4777300" cy="189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9809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tartbild med huvudrubrik">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1E6BD56-4AF5-41DA-92A9-56239A5D8B18}"/>
              </a:ext>
            </a:extLst>
          </p:cNvPr>
          <p:cNvSpPr/>
          <p:nvPr userDrawn="1"/>
        </p:nvSpPr>
        <p:spPr>
          <a:xfrm>
            <a:off x="0" y="1"/>
            <a:ext cx="12192000" cy="685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a:extLst>
              <a:ext uri="{FF2B5EF4-FFF2-40B4-BE49-F238E27FC236}">
                <a16:creationId xmlns:a16="http://schemas.microsoft.com/office/drawing/2014/main" id="{B4C64690-89DE-44C1-BF9C-8052E3E9B17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1">
            <a:extLst>
              <a:ext uri="{FF2B5EF4-FFF2-40B4-BE49-F238E27FC236}">
                <a16:creationId xmlns:a16="http://schemas.microsoft.com/office/drawing/2014/main" id="{4DBAC48C-33B1-4137-B86B-E2C544D594EE}"/>
              </a:ext>
            </a:extLst>
          </p:cNvPr>
          <p:cNvSpPr>
            <a:spLocks noGrp="1"/>
          </p:cNvSpPr>
          <p:nvPr>
            <p:ph type="title" hasCustomPrompt="1"/>
          </p:nvPr>
        </p:nvSpPr>
        <p:spPr>
          <a:xfrm>
            <a:off x="696279" y="1440000"/>
            <a:ext cx="10300800" cy="2124000"/>
          </a:xfrm>
        </p:spPr>
        <p:txBody>
          <a:bodyPr anchor="b">
            <a:normAutofit/>
          </a:bodyPr>
          <a:lstStyle>
            <a:lvl1pPr algn="ctr">
              <a:defRPr sz="6600">
                <a:solidFill>
                  <a:schemeClr val="bg1"/>
                </a:solidFill>
              </a:defRPr>
            </a:lvl1pPr>
          </a:lstStyle>
          <a:p>
            <a:r>
              <a:rPr lang="sv-SE" dirty="0"/>
              <a:t>Huvudrubrik</a:t>
            </a:r>
          </a:p>
        </p:txBody>
      </p:sp>
      <p:sp>
        <p:nvSpPr>
          <p:cNvPr id="9" name="Platshållare för text 6">
            <a:extLst>
              <a:ext uri="{FF2B5EF4-FFF2-40B4-BE49-F238E27FC236}">
                <a16:creationId xmlns:a16="http://schemas.microsoft.com/office/drawing/2014/main" id="{EEEBD76D-3D48-45E4-BE9E-75EB2065FB82}"/>
              </a:ext>
            </a:extLst>
          </p:cNvPr>
          <p:cNvSpPr>
            <a:spLocks noGrp="1"/>
          </p:cNvSpPr>
          <p:nvPr>
            <p:ph type="body" sz="quarter" idx="10" hasCustomPrompt="1"/>
          </p:nvPr>
        </p:nvSpPr>
        <p:spPr>
          <a:xfrm>
            <a:off x="697379" y="3960000"/>
            <a:ext cx="10299700" cy="523220"/>
          </a:xfrm>
        </p:spPr>
        <p:txBody>
          <a:bodyPr>
            <a:spAutoFit/>
          </a:bodyPr>
          <a:lstStyle>
            <a:lvl1pPr algn="ctr">
              <a:defRPr sz="2800" b="0">
                <a:solidFill>
                  <a:schemeClr val="bg1"/>
                </a:solidFill>
              </a:defRPr>
            </a:lvl1pPr>
          </a:lstStyle>
          <a:p>
            <a:pPr lvl="0"/>
            <a:r>
              <a:rPr lang="sv-SE" dirty="0"/>
              <a:t>Föreläsarens namn</a:t>
            </a:r>
          </a:p>
        </p:txBody>
      </p:sp>
    </p:spTree>
    <p:extLst>
      <p:ext uri="{BB962C8B-B14F-4D97-AF65-F5344CB8AC3E}">
        <p14:creationId xmlns:p14="http://schemas.microsoft.com/office/powerpoint/2010/main" val="13261414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Huvudrubrik">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81CF33C5-5A6B-4FCC-B331-A8A1E2D88DAA}"/>
              </a:ext>
            </a:extLst>
          </p:cNvPr>
          <p:cNvSpPr>
            <a:spLocks noGrp="1"/>
          </p:cNvSpPr>
          <p:nvPr>
            <p:ph type="title" hasCustomPrompt="1"/>
          </p:nvPr>
        </p:nvSpPr>
        <p:spPr>
          <a:xfrm>
            <a:off x="696279" y="1440000"/>
            <a:ext cx="10300800" cy="2124000"/>
          </a:xfrm>
        </p:spPr>
        <p:txBody>
          <a:bodyPr anchor="b">
            <a:noAutofit/>
          </a:bodyPr>
          <a:lstStyle>
            <a:lvl1pPr algn="ctr">
              <a:defRPr sz="6600">
                <a:solidFill>
                  <a:schemeClr val="tx1"/>
                </a:solidFill>
              </a:defRPr>
            </a:lvl1pPr>
          </a:lstStyle>
          <a:p>
            <a:r>
              <a:rPr lang="sv-SE" dirty="0"/>
              <a:t>Huvudrubrik</a:t>
            </a:r>
          </a:p>
        </p:txBody>
      </p:sp>
      <p:sp>
        <p:nvSpPr>
          <p:cNvPr id="11" name="Platshållare för text 6">
            <a:extLst>
              <a:ext uri="{FF2B5EF4-FFF2-40B4-BE49-F238E27FC236}">
                <a16:creationId xmlns:a16="http://schemas.microsoft.com/office/drawing/2014/main" id="{314C9A51-2007-4482-9769-A30513FF0466}"/>
              </a:ext>
            </a:extLst>
          </p:cNvPr>
          <p:cNvSpPr>
            <a:spLocks noGrp="1"/>
          </p:cNvSpPr>
          <p:nvPr>
            <p:ph type="body" sz="quarter" idx="10" hasCustomPrompt="1"/>
          </p:nvPr>
        </p:nvSpPr>
        <p:spPr>
          <a:xfrm>
            <a:off x="697379" y="3960000"/>
            <a:ext cx="10299700" cy="504016"/>
          </a:xfrm>
        </p:spPr>
        <p:txBody>
          <a:bodyPr>
            <a:normAutofit/>
          </a:bodyPr>
          <a:lstStyle>
            <a:lvl1pPr algn="ctr">
              <a:defRPr sz="2800" b="0">
                <a:solidFill>
                  <a:schemeClr val="tx1"/>
                </a:solidFill>
              </a:defRPr>
            </a:lvl1pPr>
          </a:lstStyle>
          <a:p>
            <a:pPr lvl="0"/>
            <a:r>
              <a:rPr lang="sv-SE" dirty="0"/>
              <a:t>Föreläsarens namn</a:t>
            </a:r>
          </a:p>
        </p:txBody>
      </p:sp>
    </p:spTree>
    <p:extLst>
      <p:ext uri="{BB962C8B-B14F-4D97-AF65-F5344CB8AC3E}">
        <p14:creationId xmlns:p14="http://schemas.microsoft.com/office/powerpoint/2010/main" val="40160902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1" y="2129544"/>
            <a:ext cx="7360098" cy="3786624"/>
          </a:xfrm>
        </p:spPr>
        <p:txBody>
          <a:bodyPr/>
          <a:lstStyle>
            <a:lvl1pPr>
              <a:spcAft>
                <a:spcPts val="0"/>
              </a:spcAft>
              <a:defRPr>
                <a:solidFill>
                  <a:schemeClr val="tx1"/>
                </a:solidFill>
              </a:defRPr>
            </a:lvl1pPr>
            <a:lvl2pPr>
              <a:spcAft>
                <a:spcPts val="0"/>
              </a:spcAft>
              <a:defRPr>
                <a:solidFill>
                  <a:schemeClr val="tx1"/>
                </a:solidFill>
              </a:defRPr>
            </a:lvl2pPr>
            <a:lvl3pPr>
              <a:spcAft>
                <a:spcPts val="0"/>
              </a:spcAft>
              <a:defRPr>
                <a:solidFill>
                  <a:schemeClr val="tx1"/>
                </a:solidFill>
              </a:defRPr>
            </a:lvl3pPr>
            <a:lvl4pPr>
              <a:spcAft>
                <a:spcPts val="0"/>
              </a:spcAft>
              <a:defRPr>
                <a:solidFill>
                  <a:schemeClr val="tx1"/>
                </a:solidFill>
              </a:defRPr>
            </a:lvl4pPr>
            <a:lvl5pPr>
              <a:spcAft>
                <a:spcPts val="0"/>
              </a:spcAft>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7316855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Rubrik och innehåll_Mörkgrå">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07FB3BE-7333-AB25-E26E-249578D7558F}"/>
              </a:ext>
            </a:extLst>
          </p:cNvPr>
          <p:cNvSpPr/>
          <p:nvPr userDrawn="1"/>
        </p:nvSpPr>
        <p:spPr>
          <a:xfrm>
            <a:off x="0" y="1"/>
            <a:ext cx="12192000" cy="685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D2654577-D7C3-20C8-499D-7D9701D42D5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80396"/>
            <a:ext cx="9696598"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1" y="2129544"/>
            <a:ext cx="7360098" cy="3786624"/>
          </a:xfrm>
        </p:spPr>
        <p:txBody>
          <a:bodyPr/>
          <a:lstStyle>
            <a:lvl1pPr marL="0" indent="0">
              <a:spcAft>
                <a:spcPts val="0"/>
              </a:spcAft>
              <a:buClrTx/>
              <a:buFontTx/>
              <a:buNone/>
              <a:defRPr>
                <a:solidFill>
                  <a:schemeClr val="bg1"/>
                </a:solidFill>
              </a:defRPr>
            </a:lvl1pPr>
            <a:lvl2pPr>
              <a:spcAft>
                <a:spcPts val="0"/>
              </a:spcAft>
              <a:defRPr>
                <a:solidFill>
                  <a:schemeClr val="bg1"/>
                </a:solidFill>
              </a:defRPr>
            </a:lvl2pPr>
            <a:lvl3pPr>
              <a:spcAft>
                <a:spcPts val="0"/>
              </a:spcAft>
              <a:defRPr>
                <a:solidFill>
                  <a:schemeClr val="bg1"/>
                </a:solidFill>
              </a:defRPr>
            </a:lvl3pPr>
            <a:lvl4pPr>
              <a:spcAft>
                <a:spcPts val="0"/>
              </a:spcAft>
              <a:defRPr>
                <a:solidFill>
                  <a:schemeClr val="bg1"/>
                </a:solidFill>
              </a:defRPr>
            </a:lvl4pPr>
            <a:lvl5pPr>
              <a:spcAft>
                <a:spcPts val="0"/>
              </a:spcAft>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346676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Rubrik, under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tx1"/>
                </a:solidFill>
              </a:defRPr>
            </a:lvl1pPr>
          </a:lstStyle>
          <a:p>
            <a:r>
              <a:rPr lang="sv-SE" dirty="0"/>
              <a:t>Stor rubrik</a:t>
            </a:r>
          </a:p>
        </p:txBody>
      </p:sp>
      <p:sp>
        <p:nvSpPr>
          <p:cNvPr id="3" name="Platshållare för innehåll 2"/>
          <p:cNvSpPr>
            <a:spLocks noGrp="1"/>
          </p:cNvSpPr>
          <p:nvPr>
            <p:ph idx="1"/>
          </p:nvPr>
        </p:nvSpPr>
        <p:spPr>
          <a:xfrm>
            <a:off x="1620000" y="2772762"/>
            <a:ext cx="7351472" cy="316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51472"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36952194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Rubrik, underrubrik och innehåll_Mörkgrå">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9536920-1EC7-11EF-7574-F625DACA9C18}"/>
              </a:ext>
            </a:extLst>
          </p:cNvPr>
          <p:cNvSpPr/>
          <p:nvPr userDrawn="1"/>
        </p:nvSpPr>
        <p:spPr>
          <a:xfrm>
            <a:off x="0" y="1"/>
            <a:ext cx="12192000" cy="685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2">
            <a:extLst>
              <a:ext uri="{FF2B5EF4-FFF2-40B4-BE49-F238E27FC236}">
                <a16:creationId xmlns:a16="http://schemas.microsoft.com/office/drawing/2014/main" id="{D61C9016-0E65-677A-E5B3-CC9093E614D5}"/>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hasCustomPrompt="1"/>
          </p:nvPr>
        </p:nvSpPr>
        <p:spPr>
          <a:xfrm>
            <a:off x="1620000" y="1079662"/>
            <a:ext cx="10300800" cy="830997"/>
          </a:xfrm>
        </p:spPr>
        <p:txBody>
          <a:bodyPr anchor="t">
            <a:noAutofit/>
          </a:bodyPr>
          <a:lstStyle>
            <a:lvl1pPr>
              <a:defRPr sz="4800">
                <a:solidFill>
                  <a:schemeClr val="bg1"/>
                </a:solidFill>
              </a:defRPr>
            </a:lvl1pPr>
          </a:lstStyle>
          <a:p>
            <a:r>
              <a:rPr lang="sv-SE" dirty="0"/>
              <a:t>Stor rubrik</a:t>
            </a:r>
          </a:p>
        </p:txBody>
      </p:sp>
      <p:sp>
        <p:nvSpPr>
          <p:cNvPr id="3" name="Platshållare för innehåll 2"/>
          <p:cNvSpPr>
            <a:spLocks noGrp="1"/>
          </p:cNvSpPr>
          <p:nvPr>
            <p:ph idx="1"/>
          </p:nvPr>
        </p:nvSpPr>
        <p:spPr>
          <a:xfrm>
            <a:off x="1620000" y="2772762"/>
            <a:ext cx="7351472" cy="3168000"/>
          </a:xfrm>
        </p:spPr>
        <p:txBody>
          <a:bodyPr/>
          <a:lstStyle>
            <a:lvl1pPr marL="0" indent="0">
              <a:buClrTx/>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text 6">
            <a:extLst>
              <a:ext uri="{FF2B5EF4-FFF2-40B4-BE49-F238E27FC236}">
                <a16:creationId xmlns:a16="http://schemas.microsoft.com/office/drawing/2014/main" id="{CEEAD15C-771E-410E-9DFF-90DF8AC26BC8}"/>
              </a:ext>
            </a:extLst>
          </p:cNvPr>
          <p:cNvSpPr>
            <a:spLocks noGrp="1"/>
          </p:cNvSpPr>
          <p:nvPr>
            <p:ph type="body" sz="quarter" idx="10" hasCustomPrompt="1"/>
          </p:nvPr>
        </p:nvSpPr>
        <p:spPr>
          <a:xfrm>
            <a:off x="1620000" y="2135263"/>
            <a:ext cx="7351472" cy="504016"/>
          </a:xfrm>
        </p:spPr>
        <p:txBody>
          <a:bodyPr>
            <a:normAutofit/>
          </a:bodyPr>
          <a:lstStyle>
            <a:lvl1pPr>
              <a:defRPr sz="2800" b="1">
                <a:solidFill>
                  <a:schemeClr val="bg1"/>
                </a:solidFill>
                <a:latin typeface="+mj-lt"/>
              </a:defRPr>
            </a:lvl1pPr>
          </a:lstStyle>
          <a:p>
            <a:pPr lvl="0"/>
            <a:r>
              <a:rPr lang="sv-SE" dirty="0"/>
              <a:t>Underrubrik</a:t>
            </a:r>
          </a:p>
        </p:txBody>
      </p:sp>
    </p:spTree>
    <p:extLst>
      <p:ext uri="{BB962C8B-B14F-4D97-AF65-F5344CB8AC3E}">
        <p14:creationId xmlns:p14="http://schemas.microsoft.com/office/powerpoint/2010/main" val="3920199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Rubrik med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1859"/>
            <a:ext cx="10668406" cy="830997"/>
          </a:xfrm>
        </p:spPr>
        <p:txBody>
          <a:bodyPr anchor="t">
            <a:noAutofit/>
          </a:bodyPr>
          <a:lstStyle>
            <a:lvl1pPr>
              <a:defRPr sz="4800">
                <a:solidFill>
                  <a:schemeClr val="tx1"/>
                </a:solidFill>
              </a:defRPr>
            </a:lvl1pPr>
          </a:lstStyle>
          <a:p>
            <a:r>
              <a:rPr lang="sv-SE" dirty="0"/>
              <a:t>Stor rubrik</a:t>
            </a:r>
          </a:p>
        </p:txBody>
      </p:sp>
    </p:spTree>
    <p:extLst>
      <p:ext uri="{BB962C8B-B14F-4D97-AF65-F5344CB8AC3E}">
        <p14:creationId xmlns:p14="http://schemas.microsoft.com/office/powerpoint/2010/main" val="5997016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Rubrik med text och halvsidesbild">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63413"/>
            <a:ext cx="5148000" cy="360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77229" y="1081859"/>
            <a:ext cx="4332921" cy="830997"/>
          </a:xfrm>
        </p:spPr>
        <p:txBody>
          <a:bodyPr anchor="t">
            <a:noAutofit/>
          </a:bodyPr>
          <a:lstStyle>
            <a:lvl1pPr>
              <a:defRPr sz="4800">
                <a:solidFill>
                  <a:schemeClr val="tx1"/>
                </a:solidFill>
              </a:defRPr>
            </a:lvl1pPr>
          </a:lstStyle>
          <a:p>
            <a:r>
              <a:rPr lang="sv-SE" dirty="0"/>
              <a:t>Stor rubrik</a:t>
            </a:r>
          </a:p>
        </p:txBody>
      </p:sp>
      <p:sp>
        <p:nvSpPr>
          <p:cNvPr id="5" name="Platshållare för bild 8">
            <a:extLst>
              <a:ext uri="{FF2B5EF4-FFF2-40B4-BE49-F238E27FC236}">
                <a16:creationId xmlns:a16="http://schemas.microsoft.com/office/drawing/2014/main" id="{EA151660-1EB1-453C-A071-B8178E411439}"/>
              </a:ext>
            </a:extLst>
          </p:cNvPr>
          <p:cNvSpPr>
            <a:spLocks noGrp="1" noChangeAspect="1"/>
          </p:cNvSpPr>
          <p:nvPr>
            <p:ph type="pic" sz="quarter" idx="11"/>
          </p:nvPr>
        </p:nvSpPr>
        <p:spPr>
          <a:xfrm>
            <a:off x="6096000" y="114300"/>
            <a:ext cx="6095999" cy="6626469"/>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spTree>
    <p:extLst>
      <p:ext uri="{BB962C8B-B14F-4D97-AF65-F5344CB8AC3E}">
        <p14:creationId xmlns:p14="http://schemas.microsoft.com/office/powerpoint/2010/main" val="23827778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Rubrik med underrubriker och två innehållsdelar">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16685" y="2760548"/>
            <a:ext cx="5148000" cy="297858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760548"/>
            <a:ext cx="5148000" cy="29785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8455"/>
            <a:ext cx="10668406" cy="830997"/>
          </a:xfrm>
        </p:spPr>
        <p:txBody>
          <a:bodyPr anchor="t">
            <a:noAutofit/>
          </a:bodyPr>
          <a:lstStyle>
            <a:lvl1pPr>
              <a:defRPr sz="4800">
                <a:solidFill>
                  <a:schemeClr val="tx1"/>
                </a:solidFill>
              </a:defRPr>
            </a:lvl1pPr>
          </a:lstStyle>
          <a:p>
            <a:r>
              <a:rPr lang="sv-SE" dirty="0"/>
              <a:t>Stor rubrik</a:t>
            </a:r>
          </a:p>
        </p:txBody>
      </p:sp>
      <p:sp>
        <p:nvSpPr>
          <p:cNvPr id="12" name="Platshållare för text 6">
            <a:extLst>
              <a:ext uri="{FF2B5EF4-FFF2-40B4-BE49-F238E27FC236}">
                <a16:creationId xmlns:a16="http://schemas.microsoft.com/office/drawing/2014/main" id="{26CF197C-6EB0-4975-B2CF-EC0A8F92F230}"/>
              </a:ext>
            </a:extLst>
          </p:cNvPr>
          <p:cNvSpPr>
            <a:spLocks noGrp="1"/>
          </p:cNvSpPr>
          <p:nvPr>
            <p:ph type="body" sz="quarter" idx="11" hasCustomPrompt="1"/>
          </p:nvPr>
        </p:nvSpPr>
        <p:spPr>
          <a:xfrm>
            <a:off x="696913" y="2144056"/>
            <a:ext cx="5136479" cy="504016"/>
          </a:xfrm>
        </p:spPr>
        <p:txBody>
          <a:bodyPr>
            <a:normAutofit/>
          </a:bodyPr>
          <a:lstStyle>
            <a:lvl1pPr>
              <a:defRPr sz="2800" b="1">
                <a:latin typeface="+mj-lt"/>
              </a:defRPr>
            </a:lvl1pPr>
          </a:lstStyle>
          <a:p>
            <a:pPr lvl="0"/>
            <a:r>
              <a:rPr lang="sv-SE" dirty="0"/>
              <a:t>Underrubrik</a:t>
            </a:r>
          </a:p>
        </p:txBody>
      </p:sp>
      <p:sp>
        <p:nvSpPr>
          <p:cNvPr id="13" name="Platshållare för text 6">
            <a:extLst>
              <a:ext uri="{FF2B5EF4-FFF2-40B4-BE49-F238E27FC236}">
                <a16:creationId xmlns:a16="http://schemas.microsoft.com/office/drawing/2014/main" id="{80B11EF0-43B9-4DC6-B3AC-54E02245B402}"/>
              </a:ext>
            </a:extLst>
          </p:cNvPr>
          <p:cNvSpPr>
            <a:spLocks noGrp="1"/>
          </p:cNvSpPr>
          <p:nvPr>
            <p:ph type="body" sz="quarter" idx="12" hasCustomPrompt="1"/>
          </p:nvPr>
        </p:nvSpPr>
        <p:spPr>
          <a:xfrm>
            <a:off x="6216685" y="2144056"/>
            <a:ext cx="5136479" cy="504016"/>
          </a:xfrm>
        </p:spPr>
        <p:txBody>
          <a:bodyPr>
            <a:normAutofit/>
          </a:bodyPr>
          <a:lstStyle>
            <a:lvl1pPr>
              <a:defRPr sz="2800" b="1">
                <a:latin typeface="+mj-lt"/>
              </a:defRPr>
            </a:lvl1pPr>
          </a:lstStyle>
          <a:p>
            <a:pPr lvl="0"/>
            <a:r>
              <a:rPr lang="sv-SE" dirty="0"/>
              <a:t>Underrubrik</a:t>
            </a:r>
          </a:p>
        </p:txBody>
      </p:sp>
    </p:spTree>
    <p:extLst>
      <p:ext uri="{BB962C8B-B14F-4D97-AF65-F5344CB8AC3E}">
        <p14:creationId xmlns:p14="http://schemas.microsoft.com/office/powerpoint/2010/main" val="33398536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Rubrik, innehåll, bild med bildtext">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C1D1BEA-1126-410C-8EA4-E8BA8863CC98}"/>
              </a:ext>
            </a:extLst>
          </p:cNvPr>
          <p:cNvSpPr>
            <a:spLocks noGrp="1"/>
          </p:cNvSpPr>
          <p:nvPr>
            <p:ph idx="10"/>
          </p:nvPr>
        </p:nvSpPr>
        <p:spPr>
          <a:xfrm>
            <a:off x="685392" y="2140440"/>
            <a:ext cx="4157196" cy="3283598"/>
          </a:xfrm>
        </p:spPr>
        <p:txBody>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1">
            <a:extLst>
              <a:ext uri="{FF2B5EF4-FFF2-40B4-BE49-F238E27FC236}">
                <a16:creationId xmlns:a16="http://schemas.microsoft.com/office/drawing/2014/main" id="{826EB463-B9C4-4080-9C05-C74646B6E3B3}"/>
              </a:ext>
            </a:extLst>
          </p:cNvPr>
          <p:cNvSpPr>
            <a:spLocks noGrp="1"/>
          </p:cNvSpPr>
          <p:nvPr>
            <p:ph type="title" hasCustomPrompt="1"/>
          </p:nvPr>
        </p:nvSpPr>
        <p:spPr>
          <a:xfrm>
            <a:off x="696279" y="1084060"/>
            <a:ext cx="10668406" cy="830997"/>
          </a:xfrm>
        </p:spPr>
        <p:txBody>
          <a:bodyPr anchor="t">
            <a:noAutofit/>
          </a:bodyPr>
          <a:lstStyle>
            <a:lvl1pPr>
              <a:defRPr sz="4800">
                <a:solidFill>
                  <a:schemeClr val="tx1"/>
                </a:solidFill>
              </a:defRPr>
            </a:lvl1pPr>
          </a:lstStyle>
          <a:p>
            <a:r>
              <a:rPr lang="sv-SE" dirty="0"/>
              <a:t>Stor rubrik</a:t>
            </a:r>
          </a:p>
        </p:txBody>
      </p:sp>
      <p:sp>
        <p:nvSpPr>
          <p:cNvPr id="4" name="Platshållare för bild 3">
            <a:extLst>
              <a:ext uri="{FF2B5EF4-FFF2-40B4-BE49-F238E27FC236}">
                <a16:creationId xmlns:a16="http://schemas.microsoft.com/office/drawing/2014/main" id="{269E3802-EC36-4D98-8F8C-9D2B2CCE8E92}"/>
              </a:ext>
            </a:extLst>
          </p:cNvPr>
          <p:cNvSpPr>
            <a:spLocks noGrp="1"/>
          </p:cNvSpPr>
          <p:nvPr>
            <p:ph type="pic" sz="quarter" idx="12"/>
          </p:nvPr>
        </p:nvSpPr>
        <p:spPr>
          <a:xfrm>
            <a:off x="5187820" y="2140439"/>
            <a:ext cx="6177093" cy="3190292"/>
          </a:xfrm>
        </p:spPr>
        <p:txBody>
          <a:bodyPr/>
          <a:lstStyle/>
          <a:p>
            <a:endParaRPr lang="sv-SE"/>
          </a:p>
        </p:txBody>
      </p:sp>
      <p:sp>
        <p:nvSpPr>
          <p:cNvPr id="10" name="Platshållare för text 9">
            <a:extLst>
              <a:ext uri="{FF2B5EF4-FFF2-40B4-BE49-F238E27FC236}">
                <a16:creationId xmlns:a16="http://schemas.microsoft.com/office/drawing/2014/main" id="{5D327990-B7B1-44BE-B2C8-29DFCA5BAD49}"/>
              </a:ext>
            </a:extLst>
          </p:cNvPr>
          <p:cNvSpPr>
            <a:spLocks noGrp="1"/>
          </p:cNvSpPr>
          <p:nvPr>
            <p:ph type="body" sz="quarter" idx="13" hasCustomPrompt="1"/>
          </p:nvPr>
        </p:nvSpPr>
        <p:spPr>
          <a:xfrm>
            <a:off x="5187950" y="5424037"/>
            <a:ext cx="6176963" cy="310502"/>
          </a:xfrm>
        </p:spPr>
        <p:txBody>
          <a:bodyPr>
            <a:normAutofit/>
          </a:bodyPr>
          <a:lstStyle>
            <a:lvl1pPr>
              <a:defRPr sz="1200"/>
            </a:lvl1pPr>
          </a:lstStyle>
          <a:p>
            <a:pPr lvl="0"/>
            <a:r>
              <a:rPr lang="sv-SE" dirty="0"/>
              <a:t>Bildtext</a:t>
            </a:r>
          </a:p>
        </p:txBody>
      </p:sp>
    </p:spTree>
    <p:extLst>
      <p:ext uri="{BB962C8B-B14F-4D97-AF65-F5344CB8AC3E}">
        <p14:creationId xmlns:p14="http://schemas.microsoft.com/office/powerpoint/2010/main" val="34947066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lbild med rubrik och textfält">
    <p:spTree>
      <p:nvGrpSpPr>
        <p:cNvPr id="1" name=""/>
        <p:cNvGrpSpPr/>
        <p:nvPr/>
      </p:nvGrpSpPr>
      <p:grpSpPr>
        <a:xfrm>
          <a:off x="0" y="0"/>
          <a:ext cx="0" cy="0"/>
          <a:chOff x="0" y="0"/>
          <a:chExt cx="0" cy="0"/>
        </a:xfrm>
      </p:grpSpPr>
      <p:sp>
        <p:nvSpPr>
          <p:cNvPr id="7" name="Platshållare för bild 8">
            <a:extLst>
              <a:ext uri="{FF2B5EF4-FFF2-40B4-BE49-F238E27FC236}">
                <a16:creationId xmlns:a16="http://schemas.microsoft.com/office/drawing/2014/main" id="{07EA9E66-65D7-418F-8A2B-0118870F0E81}"/>
              </a:ext>
            </a:extLst>
          </p:cNvPr>
          <p:cNvSpPr>
            <a:spLocks noGrp="1" noChangeAspect="1"/>
          </p:cNvSpPr>
          <p:nvPr>
            <p:ph type="pic" sz="quarter" idx="10"/>
          </p:nvPr>
        </p:nvSpPr>
        <p:spPr>
          <a:xfrm>
            <a:off x="0" y="0"/>
            <a:ext cx="12191999" cy="6858000"/>
          </a:xfrm>
          <a:solidFill>
            <a:srgbClr val="1D2325"/>
          </a:solidFill>
        </p:spPr>
        <p:txBody>
          <a:bodyPr wrap="square" anchor="t" anchorCtr="1"/>
          <a:lstStyle>
            <a:lvl1pPr marL="0">
              <a:lnSpc>
                <a:spcPts val="2160"/>
              </a:lnSpc>
              <a:spcBef>
                <a:spcPts val="1680"/>
              </a:spcBef>
              <a:defRPr>
                <a:solidFill>
                  <a:srgbClr val="596D74"/>
                </a:solidFill>
              </a:defRPr>
            </a:lvl1pPr>
          </a:lstStyle>
          <a:p>
            <a:r>
              <a:rPr lang="sv-SE"/>
              <a:t>Klicka på ikonen för att lägga till en bild</a:t>
            </a:r>
            <a:endParaRPr lang="sv-SE" dirty="0"/>
          </a:p>
        </p:txBody>
      </p:sp>
      <p:pic>
        <p:nvPicPr>
          <p:cNvPr id="5" name="Picture 2">
            <a:extLst>
              <a:ext uri="{FF2B5EF4-FFF2-40B4-BE49-F238E27FC236}">
                <a16:creationId xmlns:a16="http://schemas.microsoft.com/office/drawing/2014/main" id="{54EF030C-98EE-41C4-85A2-41351D68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6019200"/>
            <a:ext cx="1134000" cy="63633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innehåll 2">
            <a:extLst>
              <a:ext uri="{FF2B5EF4-FFF2-40B4-BE49-F238E27FC236}">
                <a16:creationId xmlns:a16="http://schemas.microsoft.com/office/drawing/2014/main" id="{44959575-E31F-450E-A10D-4FBFA3ABEA79}"/>
              </a:ext>
            </a:extLst>
          </p:cNvPr>
          <p:cNvSpPr>
            <a:spLocks noGrp="1"/>
          </p:cNvSpPr>
          <p:nvPr>
            <p:ph idx="11"/>
          </p:nvPr>
        </p:nvSpPr>
        <p:spPr>
          <a:xfrm>
            <a:off x="685392"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Rubrik 1">
            <a:extLst>
              <a:ext uri="{FF2B5EF4-FFF2-40B4-BE49-F238E27FC236}">
                <a16:creationId xmlns:a16="http://schemas.microsoft.com/office/drawing/2014/main" id="{BFC09A9E-9611-40D2-BAAB-83C54FD979BB}"/>
              </a:ext>
            </a:extLst>
          </p:cNvPr>
          <p:cNvSpPr>
            <a:spLocks noGrp="1"/>
          </p:cNvSpPr>
          <p:nvPr>
            <p:ph type="title" hasCustomPrompt="1"/>
          </p:nvPr>
        </p:nvSpPr>
        <p:spPr>
          <a:xfrm>
            <a:off x="677229" y="1081859"/>
            <a:ext cx="10562271" cy="830997"/>
          </a:xfrm>
        </p:spPr>
        <p:txBody>
          <a:bodyPr anchor="t">
            <a:noAutofit/>
          </a:bodyPr>
          <a:lstStyle>
            <a:lvl1pPr>
              <a:defRPr sz="4800">
                <a:solidFill>
                  <a:schemeClr val="bg1"/>
                </a:solidFill>
              </a:defRPr>
            </a:lvl1pPr>
          </a:lstStyle>
          <a:p>
            <a:r>
              <a:rPr lang="sv-SE" dirty="0"/>
              <a:t>Stor rubrik</a:t>
            </a:r>
          </a:p>
        </p:txBody>
      </p:sp>
      <p:sp>
        <p:nvSpPr>
          <p:cNvPr id="8" name="Platshållare för innehåll 2">
            <a:extLst>
              <a:ext uri="{FF2B5EF4-FFF2-40B4-BE49-F238E27FC236}">
                <a16:creationId xmlns:a16="http://schemas.microsoft.com/office/drawing/2014/main" id="{0694B888-03CE-43CA-8567-2126558A673F}"/>
              </a:ext>
            </a:extLst>
          </p:cNvPr>
          <p:cNvSpPr>
            <a:spLocks noGrp="1"/>
          </p:cNvSpPr>
          <p:nvPr>
            <p:ph idx="12"/>
          </p:nvPr>
        </p:nvSpPr>
        <p:spPr>
          <a:xfrm>
            <a:off x="6095999" y="2163413"/>
            <a:ext cx="5148000" cy="36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9820021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Tom sida med logotyp">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859597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blank" preserve="1">
  <p:cSld name="Tom sida utan logotyp">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87720E7-97EB-0A49-1945-0BD83C72376C}"/>
              </a:ext>
            </a:extLst>
          </p:cNvPr>
          <p:cNvSpPr/>
          <p:nvPr userDrawn="1"/>
        </p:nvSpPr>
        <p:spPr>
          <a:xfrm>
            <a:off x="0" y="6750000"/>
            <a:ext cx="12192000" cy="10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a:extLst>
              <a:ext uri="{FF2B5EF4-FFF2-40B4-BE49-F238E27FC236}">
                <a16:creationId xmlns:a16="http://schemas.microsoft.com/office/drawing/2014/main" id="{3D31D983-BC6C-EA20-137E-F8C07DA04D0D}"/>
              </a:ext>
            </a:extLst>
          </p:cNvPr>
          <p:cNvSpPr/>
          <p:nvPr userDrawn="1"/>
        </p:nvSpPr>
        <p:spPr>
          <a:xfrm>
            <a:off x="0" y="0"/>
            <a:ext cx="12192000" cy="10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63279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3.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image" Target="../media/image1.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4.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image" Target="../media/image1.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theme" Target="../theme/theme5.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6" Type="http://schemas.openxmlformats.org/officeDocument/2006/relationships/image" Target="../media/image1.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theme" Target="../theme/theme6.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6" Type="http://schemas.openxmlformats.org/officeDocument/2006/relationships/image" Target="../media/image1.pn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theme" Target="../theme/theme7.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113600" y="745200"/>
            <a:ext cx="10300800" cy="1382400"/>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1113600" y="2235200"/>
            <a:ext cx="10300800" cy="307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a:p>
            <a:pPr lvl="4"/>
            <a:endParaRPr lang="sv-SE" dirty="0"/>
          </a:p>
        </p:txBody>
      </p:sp>
      <p:sp>
        <p:nvSpPr>
          <p:cNvPr id="4" name="Platshållare för datum 3"/>
          <p:cNvSpPr>
            <a:spLocks noGrp="1"/>
          </p:cNvSpPr>
          <p:nvPr>
            <p:ph type="dt" sz="half" idx="2"/>
          </p:nvPr>
        </p:nvSpPr>
        <p:spPr>
          <a:xfrm>
            <a:off x="8772525" y="6356351"/>
            <a:ext cx="1238250" cy="365125"/>
          </a:xfrm>
          <a:prstGeom prst="rect">
            <a:avLst/>
          </a:prstGeom>
        </p:spPr>
        <p:txBody>
          <a:bodyPr vert="horz" lIns="91440" tIns="45720" rIns="91440" bIns="45720" rtlCol="0" anchor="ctr"/>
          <a:lstStyle>
            <a:lvl1pPr algn="r">
              <a:defRPr sz="1200">
                <a:solidFill>
                  <a:schemeClr val="tx1"/>
                </a:solidFill>
                <a:latin typeface="+mj-lt"/>
              </a:defRPr>
            </a:lvl1pPr>
          </a:lstStyle>
          <a:p>
            <a:fld id="{ED01AC40-106C-479C-837C-FC5DBFF071A1}" type="datetimeFigureOut">
              <a:rPr lang="sv-SE" smtClean="0"/>
              <a:pPr/>
              <a:t>2024-04-17</a:t>
            </a:fld>
            <a:endParaRPr lang="sv-SE" dirty="0"/>
          </a:p>
        </p:txBody>
      </p:sp>
      <p:sp>
        <p:nvSpPr>
          <p:cNvPr id="6" name="Platshållare för bildnummer 5"/>
          <p:cNvSpPr>
            <a:spLocks noGrp="1"/>
          </p:cNvSpPr>
          <p:nvPr>
            <p:ph type="sldNum" sz="quarter" idx="4"/>
          </p:nvPr>
        </p:nvSpPr>
        <p:spPr>
          <a:xfrm>
            <a:off x="10309273" y="6356351"/>
            <a:ext cx="1524000" cy="365125"/>
          </a:xfrm>
          <a:prstGeom prst="rect">
            <a:avLst/>
          </a:prstGeom>
        </p:spPr>
        <p:txBody>
          <a:bodyPr vert="horz" lIns="91440" tIns="45720" rIns="91440" bIns="45720" rtlCol="0" anchor="ctr"/>
          <a:lstStyle>
            <a:lvl1pPr algn="r">
              <a:defRPr sz="1200">
                <a:solidFill>
                  <a:schemeClr val="tx1"/>
                </a:solidFill>
                <a:latin typeface="+mj-lt"/>
              </a:defRPr>
            </a:lvl1pPr>
          </a:lstStyle>
          <a:p>
            <a:fld id="{4AC45130-9EDC-4574-B284-4B713FBC99A3}" type="slidenum">
              <a:rPr lang="sv-SE" smtClean="0"/>
              <a:t>‹#›</a:t>
            </a:fld>
            <a:endParaRPr lang="sv-SE"/>
          </a:p>
        </p:txBody>
      </p:sp>
      <p:sp>
        <p:nvSpPr>
          <p:cNvPr id="7" name="Vänster klammerparentes 6"/>
          <p:cNvSpPr/>
          <p:nvPr/>
        </p:nvSpPr>
        <p:spPr>
          <a:xfrm rot="5400000">
            <a:off x="6154187" y="-5274167"/>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8" name="Vänster klammerparentes 7"/>
          <p:cNvSpPr/>
          <p:nvPr/>
        </p:nvSpPr>
        <p:spPr>
          <a:xfrm rot="16200000" flipV="1">
            <a:off x="6181845" y="1821842"/>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textruta 8"/>
          <p:cNvSpPr txBox="1"/>
          <p:nvPr/>
        </p:nvSpPr>
        <p:spPr>
          <a:xfrm>
            <a:off x="5034407" y="-461664"/>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
        <p:nvSpPr>
          <p:cNvPr id="10" name="textruta 9"/>
          <p:cNvSpPr txBox="1"/>
          <p:nvPr/>
        </p:nvSpPr>
        <p:spPr>
          <a:xfrm>
            <a:off x="5062066" y="7046758"/>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pic>
        <p:nvPicPr>
          <p:cNvPr id="11" name="Bildobjekt 10" descr="En bild som visar text&#10;&#10;Automatiskt genererad beskrivning">
            <a:extLst>
              <a:ext uri="{FF2B5EF4-FFF2-40B4-BE49-F238E27FC236}">
                <a16:creationId xmlns:a16="http://schemas.microsoft.com/office/drawing/2014/main" id="{9FF0BBC4-4653-4E7E-AA68-83942C51454A}"/>
              </a:ext>
            </a:extLst>
          </p:cNvPr>
          <p:cNvPicPr>
            <a:picLocks noGrp="1" noRot="1" noChangeAspect="1" noMove="1" noResize="1" noEditPoints="1" noAdjustHandles="1" noChangeArrowheads="1" noChangeShapeType="1" noCrop="1"/>
          </p:cNvPicPr>
          <p:nvPr userDrawn="1"/>
        </p:nvPicPr>
        <p:blipFill>
          <a:blip r:embed="rId16" cstate="print">
            <a:extLst>
              <a:ext uri="{28A0092B-C50C-407E-A947-70E740481C1C}">
                <a14:useLocalDpi xmlns:a14="http://schemas.microsoft.com/office/drawing/2010/main" val="0"/>
              </a:ext>
            </a:extLst>
          </a:blip>
          <a:stretch>
            <a:fillRect/>
          </a:stretch>
        </p:blipFill>
        <p:spPr>
          <a:xfrm>
            <a:off x="358727" y="6018908"/>
            <a:ext cx="1133644" cy="636135"/>
          </a:xfrm>
          <a:prstGeom prst="rect">
            <a:avLst/>
          </a:prstGeom>
        </p:spPr>
      </p:pic>
      <p:sp>
        <p:nvSpPr>
          <p:cNvPr id="12" name="Rektangel 11">
            <a:extLst>
              <a:ext uri="{FF2B5EF4-FFF2-40B4-BE49-F238E27FC236}">
                <a16:creationId xmlns:a16="http://schemas.microsoft.com/office/drawing/2014/main" id="{C662A5DF-32B7-4328-9C2E-AD7472183FC1}"/>
              </a:ext>
            </a:extLst>
          </p:cNvPr>
          <p:cNvSpPr/>
          <p:nvPr userDrawn="1"/>
        </p:nvSpPr>
        <p:spPr>
          <a:xfrm>
            <a:off x="0" y="6750000"/>
            <a:ext cx="12192000" cy="10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D51D59ED-12A8-4DDA-8F5E-00B1E69F02C5}"/>
              </a:ext>
            </a:extLst>
          </p:cNvPr>
          <p:cNvSpPr/>
          <p:nvPr userDrawn="1"/>
        </p:nvSpPr>
        <p:spPr>
          <a:xfrm>
            <a:off x="0" y="0"/>
            <a:ext cx="12192000" cy="108000"/>
          </a:xfrm>
          <a:prstGeom prst="rect">
            <a:avLst/>
          </a:prstGeom>
          <a:solidFill>
            <a:srgbClr val="005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66311212"/>
      </p:ext>
    </p:extLst>
  </p:cSld>
  <p:clrMap bg1="lt1" tx1="dk1" bg2="lt2" tx2="dk2" accent1="accent1" accent2="accent2" accent3="accent3" accent4="accent4" accent5="accent5" accent6="accent6" hlink="hlink" folHlink="folHlink"/>
  <p:sldLayoutIdLst>
    <p:sldLayoutId id="2147483661" r:id="rId1"/>
    <p:sldLayoutId id="2147483686" r:id="rId2"/>
    <p:sldLayoutId id="2147483687" r:id="rId3"/>
    <p:sldLayoutId id="2147483664" r:id="rId4"/>
    <p:sldLayoutId id="2147483780" r:id="rId5"/>
    <p:sldLayoutId id="2147483683" r:id="rId6"/>
    <p:sldLayoutId id="2147483781" r:id="rId7"/>
    <p:sldLayoutId id="2147483679" r:id="rId8"/>
    <p:sldLayoutId id="2147483688" r:id="rId9"/>
    <p:sldLayoutId id="2147483684" r:id="rId10"/>
    <p:sldLayoutId id="2147483685" r:id="rId11"/>
    <p:sldLayoutId id="2147483689" r:id="rId12"/>
    <p:sldLayoutId id="2147483673" r:id="rId13"/>
    <p:sldLayoutId id="2147483748" r:id="rId14"/>
  </p:sldLayoutIdLst>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spcBef>
          <a:spcPts val="1200"/>
        </a:spcBef>
        <a:buClr>
          <a:srgbClr val="005595"/>
        </a:buClr>
        <a:buSzPct val="120000"/>
        <a:buFontTx/>
        <a:buNone/>
        <a:defRPr sz="2000" kern="1200">
          <a:solidFill>
            <a:schemeClr val="tx1"/>
          </a:solidFill>
          <a:latin typeface="+mn-lt"/>
          <a:ea typeface="+mn-ea"/>
          <a:cs typeface="+mn-cs"/>
        </a:defRPr>
      </a:lvl1pPr>
      <a:lvl2pPr marL="719138" indent="-261938"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Vänster klammerparentes 6"/>
          <p:cNvSpPr/>
          <p:nvPr/>
        </p:nvSpPr>
        <p:spPr>
          <a:xfrm rot="5400000">
            <a:off x="6154187" y="-5274167"/>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8" name="Vänster klammerparentes 7"/>
          <p:cNvSpPr/>
          <p:nvPr/>
        </p:nvSpPr>
        <p:spPr>
          <a:xfrm rot="16200000" flipV="1">
            <a:off x="6181845" y="1821842"/>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textruta 8"/>
          <p:cNvSpPr txBox="1"/>
          <p:nvPr/>
        </p:nvSpPr>
        <p:spPr>
          <a:xfrm>
            <a:off x="5034407" y="-461664"/>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
        <p:nvSpPr>
          <p:cNvPr id="10" name="textruta 9"/>
          <p:cNvSpPr txBox="1"/>
          <p:nvPr/>
        </p:nvSpPr>
        <p:spPr>
          <a:xfrm>
            <a:off x="5062066" y="7046758"/>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Tree>
    <p:extLst>
      <p:ext uri="{BB962C8B-B14F-4D97-AF65-F5344CB8AC3E}">
        <p14:creationId xmlns:p14="http://schemas.microsoft.com/office/powerpoint/2010/main" val="964099325"/>
      </p:ext>
    </p:extLst>
  </p:cSld>
  <p:clrMap bg1="lt1" tx1="dk1" bg2="lt2" tx2="dk2" accent1="accent1" accent2="accent2" accent3="accent3" accent4="accent4" accent5="accent5" accent6="accent6" hlink="hlink" folHlink="folHlink"/>
  <p:sldLayoutIdLst>
    <p:sldLayoutId id="2147483766" r:id="rId1"/>
    <p:sldLayoutId id="2147483762" r:id="rId2"/>
    <p:sldLayoutId id="2147483765" r:id="rId3"/>
  </p:sldLayoutIdLst>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spcBef>
          <a:spcPts val="1200"/>
        </a:spcBef>
        <a:buClr>
          <a:srgbClr val="005595"/>
        </a:buClr>
        <a:buFont typeface="Arial" panose="020B0604020202020204" pitchFamily="34" charset="0"/>
        <a:buNone/>
        <a:defRPr sz="2000" kern="1200">
          <a:solidFill>
            <a:schemeClr val="tx1"/>
          </a:solidFill>
          <a:latin typeface="+mn-lt"/>
          <a:ea typeface="+mn-ea"/>
          <a:cs typeface="+mn-cs"/>
        </a:defRPr>
      </a:lvl1pPr>
      <a:lvl2pPr marL="800100" indent="-342900" algn="l" defTabSz="914400" rtl="0" eaLnBrk="1" latinLnBrk="0" hangingPunct="1">
        <a:spcBef>
          <a:spcPct val="20000"/>
        </a:spcBef>
        <a:buClr>
          <a:srgbClr val="005595"/>
        </a:buClr>
        <a:buSzPct val="100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5595"/>
        </a:buClr>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5595"/>
        </a:buClr>
        <a:buSzPct val="100000"/>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rgbClr val="005595"/>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113600" y="745200"/>
            <a:ext cx="10300800" cy="1382400"/>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1113600" y="2235200"/>
            <a:ext cx="10300800" cy="307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772525" y="6356351"/>
            <a:ext cx="1238250" cy="365125"/>
          </a:xfrm>
          <a:prstGeom prst="rect">
            <a:avLst/>
          </a:prstGeom>
        </p:spPr>
        <p:txBody>
          <a:bodyPr vert="horz" lIns="91440" tIns="45720" rIns="91440" bIns="45720" rtlCol="0" anchor="ctr"/>
          <a:lstStyle>
            <a:lvl1pPr algn="r">
              <a:defRPr sz="1200">
                <a:solidFill>
                  <a:schemeClr val="tx1"/>
                </a:solidFill>
                <a:latin typeface="+mj-lt"/>
              </a:defRPr>
            </a:lvl1pPr>
          </a:lstStyle>
          <a:p>
            <a:fld id="{ED01AC40-106C-479C-837C-FC5DBFF071A1}" type="datetimeFigureOut">
              <a:rPr lang="sv-SE" smtClean="0"/>
              <a:pPr/>
              <a:t>2024-04-17</a:t>
            </a:fld>
            <a:endParaRPr lang="sv-SE" dirty="0"/>
          </a:p>
        </p:txBody>
      </p:sp>
      <p:sp>
        <p:nvSpPr>
          <p:cNvPr id="6" name="Platshållare för bildnummer 5"/>
          <p:cNvSpPr>
            <a:spLocks noGrp="1"/>
          </p:cNvSpPr>
          <p:nvPr>
            <p:ph type="sldNum" sz="quarter" idx="4"/>
          </p:nvPr>
        </p:nvSpPr>
        <p:spPr>
          <a:xfrm>
            <a:off x="10309273" y="6356351"/>
            <a:ext cx="1524000" cy="365125"/>
          </a:xfrm>
          <a:prstGeom prst="rect">
            <a:avLst/>
          </a:prstGeom>
        </p:spPr>
        <p:txBody>
          <a:bodyPr vert="horz" lIns="91440" tIns="45720" rIns="91440" bIns="45720" rtlCol="0" anchor="ctr"/>
          <a:lstStyle>
            <a:lvl1pPr algn="r">
              <a:defRPr sz="1200">
                <a:solidFill>
                  <a:schemeClr val="tx1"/>
                </a:solidFill>
                <a:latin typeface="+mj-lt"/>
              </a:defRPr>
            </a:lvl1pPr>
          </a:lstStyle>
          <a:p>
            <a:fld id="{4AC45130-9EDC-4574-B284-4B713FBC99A3}" type="slidenum">
              <a:rPr lang="sv-SE" smtClean="0"/>
              <a:t>‹#›</a:t>
            </a:fld>
            <a:endParaRPr lang="sv-SE"/>
          </a:p>
        </p:txBody>
      </p:sp>
      <p:sp>
        <p:nvSpPr>
          <p:cNvPr id="7" name="Vänster klammerparentes 6"/>
          <p:cNvSpPr/>
          <p:nvPr/>
        </p:nvSpPr>
        <p:spPr>
          <a:xfrm rot="5400000">
            <a:off x="6154187" y="-5274167"/>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8" name="Vänster klammerparentes 7"/>
          <p:cNvSpPr/>
          <p:nvPr/>
        </p:nvSpPr>
        <p:spPr>
          <a:xfrm rot="16200000" flipV="1">
            <a:off x="6181845" y="1821842"/>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textruta 8"/>
          <p:cNvSpPr txBox="1"/>
          <p:nvPr/>
        </p:nvSpPr>
        <p:spPr>
          <a:xfrm>
            <a:off x="5034407" y="-461664"/>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
        <p:nvSpPr>
          <p:cNvPr id="10" name="textruta 9"/>
          <p:cNvSpPr txBox="1"/>
          <p:nvPr/>
        </p:nvSpPr>
        <p:spPr>
          <a:xfrm>
            <a:off x="5062066" y="7046758"/>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pic>
        <p:nvPicPr>
          <p:cNvPr id="11" name="Bildobjekt 10" descr="En bild som visar text&#10;&#10;Automatiskt genererad beskrivning">
            <a:extLst>
              <a:ext uri="{FF2B5EF4-FFF2-40B4-BE49-F238E27FC236}">
                <a16:creationId xmlns:a16="http://schemas.microsoft.com/office/drawing/2014/main" id="{9FF0BBC4-4653-4E7E-AA68-83942C51454A}"/>
              </a:ext>
            </a:extLst>
          </p:cNvPr>
          <p:cNvPicPr>
            <a:picLocks noGrp="1" noRot="1" noChangeAspect="1" noMove="1" noResize="1" noEditPoints="1" noAdjustHandles="1" noChangeArrowheads="1" noChangeShapeType="1" noCrop="1"/>
          </p:cNvPicPr>
          <p:nvPr userDrawn="1"/>
        </p:nvPicPr>
        <p:blipFill>
          <a:blip r:embed="rId16" cstate="print">
            <a:extLst>
              <a:ext uri="{28A0092B-C50C-407E-A947-70E740481C1C}">
                <a14:useLocalDpi xmlns:a14="http://schemas.microsoft.com/office/drawing/2010/main" val="0"/>
              </a:ext>
            </a:extLst>
          </a:blip>
          <a:stretch>
            <a:fillRect/>
          </a:stretch>
        </p:blipFill>
        <p:spPr>
          <a:xfrm>
            <a:off x="358727" y="6018908"/>
            <a:ext cx="1133644" cy="636135"/>
          </a:xfrm>
          <a:prstGeom prst="rect">
            <a:avLst/>
          </a:prstGeom>
        </p:spPr>
      </p:pic>
      <p:sp>
        <p:nvSpPr>
          <p:cNvPr id="12" name="Rektangel 11">
            <a:extLst>
              <a:ext uri="{FF2B5EF4-FFF2-40B4-BE49-F238E27FC236}">
                <a16:creationId xmlns:a16="http://schemas.microsoft.com/office/drawing/2014/main" id="{C662A5DF-32B7-4328-9C2E-AD7472183FC1}"/>
              </a:ext>
            </a:extLst>
          </p:cNvPr>
          <p:cNvSpPr/>
          <p:nvPr userDrawn="1"/>
        </p:nvSpPr>
        <p:spPr>
          <a:xfrm>
            <a:off x="0" y="6750000"/>
            <a:ext cx="12192000" cy="10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D51D59ED-12A8-4DDA-8F5E-00B1E69F02C5}"/>
              </a:ext>
            </a:extLst>
          </p:cNvPr>
          <p:cNvSpPr/>
          <p:nvPr userDrawn="1"/>
        </p:nvSpPr>
        <p:spPr>
          <a:xfrm>
            <a:off x="0" y="0"/>
            <a:ext cx="12192000" cy="108000"/>
          </a:xfrm>
          <a:prstGeom prst="rect">
            <a:avLst/>
          </a:prstGeom>
          <a:solidFill>
            <a:srgbClr val="5B1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359486747"/>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782" r:id="rId5"/>
    <p:sldLayoutId id="2147483696" r:id="rId6"/>
    <p:sldLayoutId id="2147483783" r:id="rId7"/>
    <p:sldLayoutId id="2147483697" r:id="rId8"/>
    <p:sldLayoutId id="2147483698" r:id="rId9"/>
    <p:sldLayoutId id="2147483699" r:id="rId10"/>
    <p:sldLayoutId id="2147483700" r:id="rId11"/>
    <p:sldLayoutId id="2147483701" r:id="rId12"/>
    <p:sldLayoutId id="2147483703" r:id="rId13"/>
    <p:sldLayoutId id="2147483749" r:id="rId14"/>
  </p:sldLayoutIdLst>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spcBef>
          <a:spcPts val="1200"/>
        </a:spcBef>
        <a:buClr>
          <a:srgbClr val="5B1F78"/>
        </a:buClr>
        <a:buSzPct val="120000"/>
        <a:buFontTx/>
        <a:buNone/>
        <a:defRPr sz="2000" kern="1200">
          <a:solidFill>
            <a:schemeClr val="tx1"/>
          </a:solidFill>
          <a:latin typeface="+mn-lt"/>
          <a:ea typeface="+mn-ea"/>
          <a:cs typeface="+mn-cs"/>
        </a:defRPr>
      </a:lvl1pPr>
      <a:lvl2pPr marL="742950" indent="-28575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113600" y="745200"/>
            <a:ext cx="10300800" cy="1382400"/>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1113600" y="2235200"/>
            <a:ext cx="10300800" cy="307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772525" y="6356351"/>
            <a:ext cx="1238250" cy="365125"/>
          </a:xfrm>
          <a:prstGeom prst="rect">
            <a:avLst/>
          </a:prstGeom>
        </p:spPr>
        <p:txBody>
          <a:bodyPr vert="horz" lIns="91440" tIns="45720" rIns="91440" bIns="45720" rtlCol="0" anchor="ctr"/>
          <a:lstStyle>
            <a:lvl1pPr algn="r">
              <a:defRPr sz="1200">
                <a:solidFill>
                  <a:schemeClr val="tx1"/>
                </a:solidFill>
                <a:latin typeface="+mj-lt"/>
              </a:defRPr>
            </a:lvl1pPr>
          </a:lstStyle>
          <a:p>
            <a:fld id="{ED01AC40-106C-479C-837C-FC5DBFF071A1}" type="datetimeFigureOut">
              <a:rPr lang="sv-SE" smtClean="0"/>
              <a:pPr/>
              <a:t>2024-04-17</a:t>
            </a:fld>
            <a:endParaRPr lang="sv-SE" dirty="0"/>
          </a:p>
        </p:txBody>
      </p:sp>
      <p:sp>
        <p:nvSpPr>
          <p:cNvPr id="6" name="Platshållare för bildnummer 5"/>
          <p:cNvSpPr>
            <a:spLocks noGrp="1"/>
          </p:cNvSpPr>
          <p:nvPr>
            <p:ph type="sldNum" sz="quarter" idx="4"/>
          </p:nvPr>
        </p:nvSpPr>
        <p:spPr>
          <a:xfrm>
            <a:off x="10309273" y="6356351"/>
            <a:ext cx="1524000" cy="365125"/>
          </a:xfrm>
          <a:prstGeom prst="rect">
            <a:avLst/>
          </a:prstGeom>
        </p:spPr>
        <p:txBody>
          <a:bodyPr vert="horz" lIns="91440" tIns="45720" rIns="91440" bIns="45720" rtlCol="0" anchor="ctr"/>
          <a:lstStyle>
            <a:lvl1pPr algn="r">
              <a:defRPr sz="1200">
                <a:solidFill>
                  <a:schemeClr val="tx1"/>
                </a:solidFill>
                <a:latin typeface="+mj-lt"/>
              </a:defRPr>
            </a:lvl1pPr>
          </a:lstStyle>
          <a:p>
            <a:fld id="{4AC45130-9EDC-4574-B284-4B713FBC99A3}" type="slidenum">
              <a:rPr lang="sv-SE" smtClean="0"/>
              <a:t>‹#›</a:t>
            </a:fld>
            <a:endParaRPr lang="sv-SE"/>
          </a:p>
        </p:txBody>
      </p:sp>
      <p:sp>
        <p:nvSpPr>
          <p:cNvPr id="7" name="Vänster klammerparentes 6"/>
          <p:cNvSpPr/>
          <p:nvPr/>
        </p:nvSpPr>
        <p:spPr>
          <a:xfrm rot="5400000">
            <a:off x="6154187" y="-5274167"/>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8" name="Vänster klammerparentes 7"/>
          <p:cNvSpPr/>
          <p:nvPr/>
        </p:nvSpPr>
        <p:spPr>
          <a:xfrm rot="16200000" flipV="1">
            <a:off x="6181845" y="1821842"/>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textruta 8"/>
          <p:cNvSpPr txBox="1"/>
          <p:nvPr/>
        </p:nvSpPr>
        <p:spPr>
          <a:xfrm>
            <a:off x="5034407" y="-461664"/>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
        <p:nvSpPr>
          <p:cNvPr id="10" name="textruta 9"/>
          <p:cNvSpPr txBox="1"/>
          <p:nvPr/>
        </p:nvSpPr>
        <p:spPr>
          <a:xfrm>
            <a:off x="5062066" y="7046758"/>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pic>
        <p:nvPicPr>
          <p:cNvPr id="11" name="Bildobjekt 10" descr="En bild som visar text&#10;&#10;Automatiskt genererad beskrivning">
            <a:extLst>
              <a:ext uri="{FF2B5EF4-FFF2-40B4-BE49-F238E27FC236}">
                <a16:creationId xmlns:a16="http://schemas.microsoft.com/office/drawing/2014/main" id="{9FF0BBC4-4653-4E7E-AA68-83942C51454A}"/>
              </a:ext>
            </a:extLst>
          </p:cNvPr>
          <p:cNvPicPr>
            <a:picLocks noGrp="1" noRot="1" noChangeAspect="1" noMove="1" noResize="1" noEditPoints="1" noAdjustHandles="1" noChangeArrowheads="1" noChangeShapeType="1" noCrop="1"/>
          </p:cNvPicPr>
          <p:nvPr userDrawn="1"/>
        </p:nvPicPr>
        <p:blipFill>
          <a:blip r:embed="rId16" cstate="print">
            <a:extLst>
              <a:ext uri="{28A0092B-C50C-407E-A947-70E740481C1C}">
                <a14:useLocalDpi xmlns:a14="http://schemas.microsoft.com/office/drawing/2010/main" val="0"/>
              </a:ext>
            </a:extLst>
          </a:blip>
          <a:stretch>
            <a:fillRect/>
          </a:stretch>
        </p:blipFill>
        <p:spPr>
          <a:xfrm>
            <a:off x="358727" y="6018908"/>
            <a:ext cx="1133644" cy="636135"/>
          </a:xfrm>
          <a:prstGeom prst="rect">
            <a:avLst/>
          </a:prstGeom>
        </p:spPr>
      </p:pic>
      <p:sp>
        <p:nvSpPr>
          <p:cNvPr id="12" name="Rektangel 11">
            <a:extLst>
              <a:ext uri="{FF2B5EF4-FFF2-40B4-BE49-F238E27FC236}">
                <a16:creationId xmlns:a16="http://schemas.microsoft.com/office/drawing/2014/main" id="{C662A5DF-32B7-4328-9C2E-AD7472183FC1}"/>
              </a:ext>
            </a:extLst>
          </p:cNvPr>
          <p:cNvSpPr/>
          <p:nvPr userDrawn="1"/>
        </p:nvSpPr>
        <p:spPr>
          <a:xfrm>
            <a:off x="0" y="6750000"/>
            <a:ext cx="12192000" cy="10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D51D59ED-12A8-4DDA-8F5E-00B1E69F02C5}"/>
              </a:ext>
            </a:extLst>
          </p:cNvPr>
          <p:cNvSpPr/>
          <p:nvPr userDrawn="1"/>
        </p:nvSpPr>
        <p:spPr>
          <a:xfrm>
            <a:off x="0" y="0"/>
            <a:ext cx="12192000" cy="108000"/>
          </a:xfrm>
          <a:prstGeom prst="rect">
            <a:avLst/>
          </a:prstGeom>
          <a:solidFill>
            <a:srgbClr val="A900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2287265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84" r:id="rId5"/>
    <p:sldLayoutId id="2147483710" r:id="rId6"/>
    <p:sldLayoutId id="2147483785" r:id="rId7"/>
    <p:sldLayoutId id="2147483711" r:id="rId8"/>
    <p:sldLayoutId id="2147483712" r:id="rId9"/>
    <p:sldLayoutId id="2147483713" r:id="rId10"/>
    <p:sldLayoutId id="2147483714" r:id="rId11"/>
    <p:sldLayoutId id="2147483715" r:id="rId12"/>
    <p:sldLayoutId id="2147483717" r:id="rId13"/>
    <p:sldLayoutId id="2147483718" r:id="rId14"/>
  </p:sldLayoutIdLst>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Clr>
          <a:srgbClr val="A90074"/>
        </a:buClr>
        <a:buSzPct val="120000"/>
        <a:buFontTx/>
        <a:buNone/>
        <a:defRPr sz="2000" kern="1200">
          <a:solidFill>
            <a:schemeClr val="tx1"/>
          </a:solidFill>
          <a:latin typeface="+mn-lt"/>
          <a:ea typeface="+mn-ea"/>
          <a:cs typeface="+mn-cs"/>
        </a:defRPr>
      </a:lvl1pPr>
      <a:lvl2pPr marL="742950" indent="-28575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113600" y="745200"/>
            <a:ext cx="10300800" cy="1382400"/>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1113600" y="2235200"/>
            <a:ext cx="10300800" cy="307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772525" y="6356351"/>
            <a:ext cx="1238250" cy="365125"/>
          </a:xfrm>
          <a:prstGeom prst="rect">
            <a:avLst/>
          </a:prstGeom>
        </p:spPr>
        <p:txBody>
          <a:bodyPr vert="horz" lIns="91440" tIns="45720" rIns="91440" bIns="45720" rtlCol="0" anchor="ctr"/>
          <a:lstStyle>
            <a:lvl1pPr algn="r">
              <a:defRPr sz="1200">
                <a:solidFill>
                  <a:schemeClr val="tx1"/>
                </a:solidFill>
                <a:latin typeface="+mj-lt"/>
              </a:defRPr>
            </a:lvl1pPr>
          </a:lstStyle>
          <a:p>
            <a:fld id="{ED01AC40-106C-479C-837C-FC5DBFF071A1}" type="datetimeFigureOut">
              <a:rPr lang="sv-SE" smtClean="0"/>
              <a:pPr/>
              <a:t>2024-04-17</a:t>
            </a:fld>
            <a:endParaRPr lang="sv-SE" dirty="0"/>
          </a:p>
        </p:txBody>
      </p:sp>
      <p:sp>
        <p:nvSpPr>
          <p:cNvPr id="6" name="Platshållare för bildnummer 5"/>
          <p:cNvSpPr>
            <a:spLocks noGrp="1"/>
          </p:cNvSpPr>
          <p:nvPr>
            <p:ph type="sldNum" sz="quarter" idx="4"/>
          </p:nvPr>
        </p:nvSpPr>
        <p:spPr>
          <a:xfrm>
            <a:off x="10309273" y="6356351"/>
            <a:ext cx="1524000" cy="365125"/>
          </a:xfrm>
          <a:prstGeom prst="rect">
            <a:avLst/>
          </a:prstGeom>
        </p:spPr>
        <p:txBody>
          <a:bodyPr vert="horz" lIns="91440" tIns="45720" rIns="91440" bIns="45720" rtlCol="0" anchor="ctr"/>
          <a:lstStyle>
            <a:lvl1pPr algn="r">
              <a:defRPr sz="1200">
                <a:solidFill>
                  <a:schemeClr val="tx1"/>
                </a:solidFill>
                <a:latin typeface="+mj-lt"/>
              </a:defRPr>
            </a:lvl1pPr>
          </a:lstStyle>
          <a:p>
            <a:fld id="{4AC45130-9EDC-4574-B284-4B713FBC99A3}" type="slidenum">
              <a:rPr lang="sv-SE" smtClean="0"/>
              <a:t>‹#›</a:t>
            </a:fld>
            <a:endParaRPr lang="sv-SE"/>
          </a:p>
        </p:txBody>
      </p:sp>
      <p:sp>
        <p:nvSpPr>
          <p:cNvPr id="7" name="Vänster klammerparentes 6"/>
          <p:cNvSpPr/>
          <p:nvPr/>
        </p:nvSpPr>
        <p:spPr>
          <a:xfrm rot="5400000">
            <a:off x="6154187" y="-5274167"/>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8" name="Vänster klammerparentes 7"/>
          <p:cNvSpPr/>
          <p:nvPr/>
        </p:nvSpPr>
        <p:spPr>
          <a:xfrm rot="16200000" flipV="1">
            <a:off x="6181845" y="1821842"/>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textruta 8"/>
          <p:cNvSpPr txBox="1"/>
          <p:nvPr/>
        </p:nvSpPr>
        <p:spPr>
          <a:xfrm>
            <a:off x="5034407" y="-461664"/>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
        <p:nvSpPr>
          <p:cNvPr id="10" name="textruta 9"/>
          <p:cNvSpPr txBox="1"/>
          <p:nvPr/>
        </p:nvSpPr>
        <p:spPr>
          <a:xfrm>
            <a:off x="5062066" y="7046758"/>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pic>
        <p:nvPicPr>
          <p:cNvPr id="11" name="Bildobjekt 10" descr="En bild som visar text&#10;&#10;Automatiskt genererad beskrivning">
            <a:extLst>
              <a:ext uri="{FF2B5EF4-FFF2-40B4-BE49-F238E27FC236}">
                <a16:creationId xmlns:a16="http://schemas.microsoft.com/office/drawing/2014/main" id="{9FF0BBC4-4653-4E7E-AA68-83942C51454A}"/>
              </a:ext>
            </a:extLst>
          </p:cNvPr>
          <p:cNvPicPr>
            <a:picLocks noGrp="1" noRot="1" noChangeAspect="1" noMove="1" noResize="1" noEditPoints="1" noAdjustHandles="1" noChangeArrowheads="1" noChangeShapeType="1" noCrop="1"/>
          </p:cNvPicPr>
          <p:nvPr userDrawn="1"/>
        </p:nvPicPr>
        <p:blipFill>
          <a:blip r:embed="rId16" cstate="print">
            <a:extLst>
              <a:ext uri="{28A0092B-C50C-407E-A947-70E740481C1C}">
                <a14:useLocalDpi xmlns:a14="http://schemas.microsoft.com/office/drawing/2010/main" val="0"/>
              </a:ext>
            </a:extLst>
          </a:blip>
          <a:stretch>
            <a:fillRect/>
          </a:stretch>
        </p:blipFill>
        <p:spPr>
          <a:xfrm>
            <a:off x="358727" y="6018908"/>
            <a:ext cx="1133644" cy="636135"/>
          </a:xfrm>
          <a:prstGeom prst="rect">
            <a:avLst/>
          </a:prstGeom>
        </p:spPr>
      </p:pic>
      <p:sp>
        <p:nvSpPr>
          <p:cNvPr id="12" name="Rektangel 11">
            <a:extLst>
              <a:ext uri="{FF2B5EF4-FFF2-40B4-BE49-F238E27FC236}">
                <a16:creationId xmlns:a16="http://schemas.microsoft.com/office/drawing/2014/main" id="{C662A5DF-32B7-4328-9C2E-AD7472183FC1}"/>
              </a:ext>
            </a:extLst>
          </p:cNvPr>
          <p:cNvSpPr/>
          <p:nvPr userDrawn="1"/>
        </p:nvSpPr>
        <p:spPr>
          <a:xfrm>
            <a:off x="0" y="6750000"/>
            <a:ext cx="12192000" cy="10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D51D59ED-12A8-4DDA-8F5E-00B1E69F02C5}"/>
              </a:ext>
            </a:extLst>
          </p:cNvPr>
          <p:cNvSpPr/>
          <p:nvPr userDrawn="1"/>
        </p:nvSpPr>
        <p:spPr>
          <a:xfrm>
            <a:off x="0" y="0"/>
            <a:ext cx="12192000" cy="108000"/>
          </a:xfrm>
          <a:prstGeom prst="rect">
            <a:avLst/>
          </a:prstGeom>
          <a:solidFill>
            <a:srgbClr val="007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4452827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86" r:id="rId5"/>
    <p:sldLayoutId id="2147483724" r:id="rId6"/>
    <p:sldLayoutId id="2147483787" r:id="rId7"/>
    <p:sldLayoutId id="2147483725" r:id="rId8"/>
    <p:sldLayoutId id="2147483726" r:id="rId9"/>
    <p:sldLayoutId id="2147483727" r:id="rId10"/>
    <p:sldLayoutId id="2147483728" r:id="rId11"/>
    <p:sldLayoutId id="2147483729" r:id="rId12"/>
    <p:sldLayoutId id="2147483731" r:id="rId13"/>
    <p:sldLayoutId id="2147483732" r:id="rId14"/>
  </p:sldLayoutIdLst>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spcBef>
          <a:spcPts val="1200"/>
        </a:spcBef>
        <a:buClr>
          <a:srgbClr val="00733B"/>
        </a:buClr>
        <a:buSzPct val="120000"/>
        <a:buFontTx/>
        <a:buNone/>
        <a:defRPr sz="2000" kern="1200">
          <a:solidFill>
            <a:schemeClr val="tx1"/>
          </a:solidFill>
          <a:latin typeface="+mn-lt"/>
          <a:ea typeface="+mn-ea"/>
          <a:cs typeface="+mn-cs"/>
        </a:defRPr>
      </a:lvl1pPr>
      <a:lvl2pPr marL="742950" indent="-28575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113600" y="745200"/>
            <a:ext cx="10300800" cy="1382400"/>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1113600" y="2235200"/>
            <a:ext cx="10300800" cy="307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772525" y="6356351"/>
            <a:ext cx="1238250" cy="365125"/>
          </a:xfrm>
          <a:prstGeom prst="rect">
            <a:avLst/>
          </a:prstGeom>
        </p:spPr>
        <p:txBody>
          <a:bodyPr vert="horz" lIns="91440" tIns="45720" rIns="91440" bIns="45720" rtlCol="0" anchor="ctr"/>
          <a:lstStyle>
            <a:lvl1pPr algn="r">
              <a:defRPr sz="1200">
                <a:solidFill>
                  <a:schemeClr val="tx1"/>
                </a:solidFill>
                <a:latin typeface="+mj-lt"/>
              </a:defRPr>
            </a:lvl1pPr>
          </a:lstStyle>
          <a:p>
            <a:fld id="{ED01AC40-106C-479C-837C-FC5DBFF071A1}" type="datetimeFigureOut">
              <a:rPr lang="sv-SE" smtClean="0"/>
              <a:pPr/>
              <a:t>2024-04-17</a:t>
            </a:fld>
            <a:endParaRPr lang="sv-SE" dirty="0"/>
          </a:p>
        </p:txBody>
      </p:sp>
      <p:sp>
        <p:nvSpPr>
          <p:cNvPr id="6" name="Platshållare för bildnummer 5"/>
          <p:cNvSpPr>
            <a:spLocks noGrp="1"/>
          </p:cNvSpPr>
          <p:nvPr>
            <p:ph type="sldNum" sz="quarter" idx="4"/>
          </p:nvPr>
        </p:nvSpPr>
        <p:spPr>
          <a:xfrm>
            <a:off x="10309273" y="6356351"/>
            <a:ext cx="1524000" cy="365125"/>
          </a:xfrm>
          <a:prstGeom prst="rect">
            <a:avLst/>
          </a:prstGeom>
        </p:spPr>
        <p:txBody>
          <a:bodyPr vert="horz" lIns="91440" tIns="45720" rIns="91440" bIns="45720" rtlCol="0" anchor="ctr"/>
          <a:lstStyle>
            <a:lvl1pPr algn="r">
              <a:defRPr sz="1200">
                <a:solidFill>
                  <a:schemeClr val="tx1"/>
                </a:solidFill>
                <a:latin typeface="+mj-lt"/>
              </a:defRPr>
            </a:lvl1pPr>
          </a:lstStyle>
          <a:p>
            <a:fld id="{4AC45130-9EDC-4574-B284-4B713FBC99A3}" type="slidenum">
              <a:rPr lang="sv-SE" smtClean="0"/>
              <a:t>‹#›</a:t>
            </a:fld>
            <a:endParaRPr lang="sv-SE"/>
          </a:p>
        </p:txBody>
      </p:sp>
      <p:sp>
        <p:nvSpPr>
          <p:cNvPr id="7" name="Vänster klammerparentes 6"/>
          <p:cNvSpPr/>
          <p:nvPr/>
        </p:nvSpPr>
        <p:spPr>
          <a:xfrm rot="5400000">
            <a:off x="6154187" y="-5274167"/>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8" name="Vänster klammerparentes 7"/>
          <p:cNvSpPr/>
          <p:nvPr/>
        </p:nvSpPr>
        <p:spPr>
          <a:xfrm rot="16200000" flipV="1">
            <a:off x="6181845" y="1821842"/>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textruta 8"/>
          <p:cNvSpPr txBox="1"/>
          <p:nvPr/>
        </p:nvSpPr>
        <p:spPr>
          <a:xfrm>
            <a:off x="5034407" y="-461664"/>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
        <p:nvSpPr>
          <p:cNvPr id="10" name="textruta 9"/>
          <p:cNvSpPr txBox="1"/>
          <p:nvPr/>
        </p:nvSpPr>
        <p:spPr>
          <a:xfrm>
            <a:off x="5062066" y="7046758"/>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pic>
        <p:nvPicPr>
          <p:cNvPr id="11" name="Bildobjekt 10" descr="En bild som visar text&#10;&#10;Automatiskt genererad beskrivning">
            <a:extLst>
              <a:ext uri="{FF2B5EF4-FFF2-40B4-BE49-F238E27FC236}">
                <a16:creationId xmlns:a16="http://schemas.microsoft.com/office/drawing/2014/main" id="{9FF0BBC4-4653-4E7E-AA68-83942C51454A}"/>
              </a:ext>
            </a:extLst>
          </p:cNvPr>
          <p:cNvPicPr>
            <a:picLocks noGrp="1" noRot="1" noChangeAspect="1" noMove="1" noResize="1" noEditPoints="1" noAdjustHandles="1" noChangeArrowheads="1" noChangeShapeType="1" noCrop="1"/>
          </p:cNvPicPr>
          <p:nvPr userDrawn="1"/>
        </p:nvPicPr>
        <p:blipFill>
          <a:blip r:embed="rId16" cstate="print">
            <a:extLst>
              <a:ext uri="{28A0092B-C50C-407E-A947-70E740481C1C}">
                <a14:useLocalDpi xmlns:a14="http://schemas.microsoft.com/office/drawing/2010/main" val="0"/>
              </a:ext>
            </a:extLst>
          </a:blip>
          <a:stretch>
            <a:fillRect/>
          </a:stretch>
        </p:blipFill>
        <p:spPr>
          <a:xfrm>
            <a:off x="358727" y="6018908"/>
            <a:ext cx="1133644" cy="636135"/>
          </a:xfrm>
          <a:prstGeom prst="rect">
            <a:avLst/>
          </a:prstGeom>
        </p:spPr>
      </p:pic>
      <p:sp>
        <p:nvSpPr>
          <p:cNvPr id="5" name="Rektangel 4">
            <a:extLst>
              <a:ext uri="{FF2B5EF4-FFF2-40B4-BE49-F238E27FC236}">
                <a16:creationId xmlns:a16="http://schemas.microsoft.com/office/drawing/2014/main" id="{451D2515-F919-3674-999D-947FE4F64968}"/>
              </a:ext>
            </a:extLst>
          </p:cNvPr>
          <p:cNvSpPr/>
          <p:nvPr userDrawn="1"/>
        </p:nvSpPr>
        <p:spPr>
          <a:xfrm>
            <a:off x="0" y="6750000"/>
            <a:ext cx="12192000" cy="1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20736AC2-5027-2185-1E88-3891A2F3C061}"/>
              </a:ext>
            </a:extLst>
          </p:cNvPr>
          <p:cNvSpPr/>
          <p:nvPr userDrawn="1"/>
        </p:nvSpPr>
        <p:spPr>
          <a:xfrm>
            <a:off x="0" y="0"/>
            <a:ext cx="12192000" cy="10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1395355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46" r:id="rId5"/>
    <p:sldLayoutId id="2147483738" r:id="rId6"/>
    <p:sldLayoutId id="2147483747" r:id="rId7"/>
    <p:sldLayoutId id="2147483739" r:id="rId8"/>
    <p:sldLayoutId id="2147483740" r:id="rId9"/>
    <p:sldLayoutId id="2147483741" r:id="rId10"/>
    <p:sldLayoutId id="2147483742" r:id="rId11"/>
    <p:sldLayoutId id="2147483743" r:id="rId12"/>
    <p:sldLayoutId id="2147483745" r:id="rId13"/>
    <p:sldLayoutId id="2147483790" r:id="rId14"/>
  </p:sldLayoutIdLst>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spcBef>
          <a:spcPts val="1200"/>
        </a:spcBef>
        <a:buClrTx/>
        <a:buSzPct val="120000"/>
        <a:buFontTx/>
        <a:buNone/>
        <a:defRPr sz="2000" kern="1200">
          <a:solidFill>
            <a:schemeClr val="tx1"/>
          </a:solidFill>
          <a:latin typeface="+mn-lt"/>
          <a:ea typeface="+mn-ea"/>
          <a:cs typeface="+mn-cs"/>
        </a:defRPr>
      </a:lvl1pPr>
      <a:lvl2pPr marL="742950" indent="-28575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113600" y="745200"/>
            <a:ext cx="10300800" cy="1382400"/>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1113600" y="2235200"/>
            <a:ext cx="10300800" cy="30748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8772525" y="6356351"/>
            <a:ext cx="1238250" cy="365125"/>
          </a:xfrm>
          <a:prstGeom prst="rect">
            <a:avLst/>
          </a:prstGeom>
        </p:spPr>
        <p:txBody>
          <a:bodyPr vert="horz" lIns="91440" tIns="45720" rIns="91440" bIns="45720" rtlCol="0" anchor="ctr"/>
          <a:lstStyle>
            <a:lvl1pPr algn="r">
              <a:defRPr sz="1200">
                <a:solidFill>
                  <a:schemeClr val="tx1"/>
                </a:solidFill>
                <a:latin typeface="+mj-lt"/>
              </a:defRPr>
            </a:lvl1pPr>
          </a:lstStyle>
          <a:p>
            <a:fld id="{ED01AC40-106C-479C-837C-FC5DBFF071A1}" type="datetimeFigureOut">
              <a:rPr lang="sv-SE" smtClean="0"/>
              <a:pPr/>
              <a:t>2024-04-17</a:t>
            </a:fld>
            <a:endParaRPr lang="sv-SE" dirty="0"/>
          </a:p>
        </p:txBody>
      </p:sp>
      <p:sp>
        <p:nvSpPr>
          <p:cNvPr id="6" name="Platshållare för bildnummer 5"/>
          <p:cNvSpPr>
            <a:spLocks noGrp="1"/>
          </p:cNvSpPr>
          <p:nvPr>
            <p:ph type="sldNum" sz="quarter" idx="4"/>
          </p:nvPr>
        </p:nvSpPr>
        <p:spPr>
          <a:xfrm>
            <a:off x="10309273" y="6356351"/>
            <a:ext cx="1524000" cy="365125"/>
          </a:xfrm>
          <a:prstGeom prst="rect">
            <a:avLst/>
          </a:prstGeom>
        </p:spPr>
        <p:txBody>
          <a:bodyPr vert="horz" lIns="91440" tIns="45720" rIns="91440" bIns="45720" rtlCol="0" anchor="ctr"/>
          <a:lstStyle>
            <a:lvl1pPr algn="r">
              <a:defRPr sz="1200">
                <a:solidFill>
                  <a:schemeClr val="tx1"/>
                </a:solidFill>
                <a:latin typeface="+mj-lt"/>
              </a:defRPr>
            </a:lvl1pPr>
          </a:lstStyle>
          <a:p>
            <a:fld id="{4AC45130-9EDC-4574-B284-4B713FBC99A3}" type="slidenum">
              <a:rPr lang="sv-SE" smtClean="0"/>
              <a:t>‹#›</a:t>
            </a:fld>
            <a:endParaRPr lang="sv-SE"/>
          </a:p>
        </p:txBody>
      </p:sp>
      <p:sp>
        <p:nvSpPr>
          <p:cNvPr id="7" name="Vänster klammerparentes 6"/>
          <p:cNvSpPr/>
          <p:nvPr/>
        </p:nvSpPr>
        <p:spPr>
          <a:xfrm rot="5400000">
            <a:off x="6154187" y="-5274167"/>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8" name="Vänster klammerparentes 7"/>
          <p:cNvSpPr/>
          <p:nvPr/>
        </p:nvSpPr>
        <p:spPr>
          <a:xfrm rot="16200000" flipV="1">
            <a:off x="6181845" y="1821842"/>
            <a:ext cx="144000" cy="10300800"/>
          </a:xfrm>
          <a:prstGeom prst="lef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9" name="textruta 8"/>
          <p:cNvSpPr txBox="1"/>
          <p:nvPr/>
        </p:nvSpPr>
        <p:spPr>
          <a:xfrm>
            <a:off x="5034407" y="-461664"/>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sp>
        <p:nvSpPr>
          <p:cNvPr id="10" name="textruta 9"/>
          <p:cNvSpPr txBox="1"/>
          <p:nvPr/>
        </p:nvSpPr>
        <p:spPr>
          <a:xfrm>
            <a:off x="5062066" y="7046758"/>
            <a:ext cx="1787669" cy="261610"/>
          </a:xfrm>
          <a:prstGeom prst="rect">
            <a:avLst/>
          </a:prstGeom>
          <a:noFill/>
        </p:spPr>
        <p:txBody>
          <a:bodyPr wrap="none" rtlCol="0">
            <a:spAutoFit/>
          </a:bodyPr>
          <a:lstStyle/>
          <a:p>
            <a:r>
              <a:rPr lang="sv-SE" sz="1100" dirty="0">
                <a:solidFill>
                  <a:schemeClr val="bg1">
                    <a:lumMod val="65000"/>
                  </a:schemeClr>
                </a:solidFill>
              </a:rPr>
              <a:t>Allt</a:t>
            </a:r>
            <a:r>
              <a:rPr lang="sv-SE" sz="1100" baseline="0" dirty="0">
                <a:solidFill>
                  <a:schemeClr val="bg1">
                    <a:lumMod val="65000"/>
                  </a:schemeClr>
                </a:solidFill>
              </a:rPr>
              <a:t> innehåll innanför ramen</a:t>
            </a:r>
            <a:endParaRPr lang="sv-SE" sz="1100" dirty="0">
              <a:solidFill>
                <a:schemeClr val="bg1">
                  <a:lumMod val="65000"/>
                </a:schemeClr>
              </a:solidFill>
            </a:endParaRPr>
          </a:p>
        </p:txBody>
      </p:sp>
      <p:pic>
        <p:nvPicPr>
          <p:cNvPr id="11" name="Bildobjekt 10" descr="En bild som visar text&#10;&#10;Automatiskt genererad beskrivning">
            <a:extLst>
              <a:ext uri="{FF2B5EF4-FFF2-40B4-BE49-F238E27FC236}">
                <a16:creationId xmlns:a16="http://schemas.microsoft.com/office/drawing/2014/main" id="{9FF0BBC4-4653-4E7E-AA68-83942C51454A}"/>
              </a:ext>
            </a:extLst>
          </p:cNvPr>
          <p:cNvPicPr>
            <a:picLocks noGrp="1" noRot="1" noChangeAspect="1" noMove="1" noResize="1" noEditPoints="1" noAdjustHandles="1" noChangeArrowheads="1" noChangeShapeType="1" noCrop="1"/>
          </p:cNvPicPr>
          <p:nvPr userDrawn="1"/>
        </p:nvPicPr>
        <p:blipFill>
          <a:blip r:embed="rId16" cstate="print">
            <a:extLst>
              <a:ext uri="{28A0092B-C50C-407E-A947-70E740481C1C}">
                <a14:useLocalDpi xmlns:a14="http://schemas.microsoft.com/office/drawing/2010/main" val="0"/>
              </a:ext>
            </a:extLst>
          </a:blip>
          <a:stretch>
            <a:fillRect/>
          </a:stretch>
        </p:blipFill>
        <p:spPr>
          <a:xfrm>
            <a:off x="358727" y="6018908"/>
            <a:ext cx="1133644" cy="636135"/>
          </a:xfrm>
          <a:prstGeom prst="rect">
            <a:avLst/>
          </a:prstGeom>
        </p:spPr>
      </p:pic>
      <p:sp>
        <p:nvSpPr>
          <p:cNvPr id="5" name="Rektangel 4">
            <a:extLst>
              <a:ext uri="{FF2B5EF4-FFF2-40B4-BE49-F238E27FC236}">
                <a16:creationId xmlns:a16="http://schemas.microsoft.com/office/drawing/2014/main" id="{57128E15-3876-DB4F-4C6D-6AAF194E94DD}"/>
              </a:ext>
            </a:extLst>
          </p:cNvPr>
          <p:cNvSpPr/>
          <p:nvPr userDrawn="1"/>
        </p:nvSpPr>
        <p:spPr>
          <a:xfrm>
            <a:off x="0" y="6750000"/>
            <a:ext cx="12192000" cy="10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5CBEF367-E91A-6C4D-3AB7-A9B897491033}"/>
              </a:ext>
            </a:extLst>
          </p:cNvPr>
          <p:cNvSpPr/>
          <p:nvPr userDrawn="1"/>
        </p:nvSpPr>
        <p:spPr>
          <a:xfrm>
            <a:off x="0" y="0"/>
            <a:ext cx="12192000" cy="108000"/>
          </a:xfrm>
          <a:prstGeom prst="rect">
            <a:avLst/>
          </a:prstGeom>
          <a:solidFill>
            <a:srgbClr val="4B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8115021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88" r:id="rId5"/>
    <p:sldLayoutId id="2147483772" r:id="rId6"/>
    <p:sldLayoutId id="2147483789" r:id="rId7"/>
    <p:sldLayoutId id="2147483773" r:id="rId8"/>
    <p:sldLayoutId id="2147483774" r:id="rId9"/>
    <p:sldLayoutId id="2147483775" r:id="rId10"/>
    <p:sldLayoutId id="2147483776" r:id="rId11"/>
    <p:sldLayoutId id="2147483777" r:id="rId12"/>
    <p:sldLayoutId id="2147483778" r:id="rId13"/>
    <p:sldLayoutId id="2147483779" r:id="rId14"/>
  </p:sldLayoutIdLst>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0" indent="0" algn="l" defTabSz="914400" rtl="0" eaLnBrk="1" latinLnBrk="0" hangingPunct="1">
        <a:spcBef>
          <a:spcPts val="1200"/>
        </a:spcBef>
        <a:buClr>
          <a:srgbClr val="4B4B4B"/>
        </a:buClr>
        <a:buSzPct val="120000"/>
        <a:buFontTx/>
        <a:buNone/>
        <a:defRPr sz="2000" kern="1200">
          <a:solidFill>
            <a:schemeClr val="tx1"/>
          </a:solidFill>
          <a:latin typeface="+mn-lt"/>
          <a:ea typeface="+mn-ea"/>
          <a:cs typeface="+mn-cs"/>
        </a:defRPr>
      </a:lvl1pPr>
      <a:lvl2pPr marL="742950" indent="-28575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Tx/>
        <a:buSzPct val="100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video" Target="https://www.youtube.com/embed/7VMxfmp4JYM?feature=oembed" TargetMode="Externa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1.xml"/><Relationship Id="rId1" Type="http://schemas.openxmlformats.org/officeDocument/2006/relationships/video" Target="https://www.youtube.com/embed/F3_v9uDL1kM?feature=oembed"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20682E-021B-17D6-E61D-E6CA216BF607}"/>
              </a:ext>
              <a:ext uri="{C183D7F6-B498-43B3-948B-1728B52AA6E4}">
                <adec:decorative xmlns:adec="http://schemas.microsoft.com/office/drawing/2017/decorative" val="1"/>
              </a:ext>
            </a:extLst>
          </p:cNvPr>
          <p:cNvSpPr>
            <a:spLocks noGrp="1"/>
          </p:cNvSpPr>
          <p:nvPr>
            <p:ph type="title" idx="4294967295"/>
          </p:nvPr>
        </p:nvSpPr>
        <p:spPr/>
        <p:txBody>
          <a:bodyPr/>
          <a:lstStyle/>
          <a:p>
            <a:pPr algn="ctr"/>
            <a:r>
              <a:rPr lang="sv-SE" dirty="0">
                <a:solidFill>
                  <a:srgbClr val="005595"/>
                </a:solidFill>
              </a:rPr>
              <a:t>Startsida</a:t>
            </a:r>
          </a:p>
        </p:txBody>
      </p:sp>
    </p:spTree>
    <p:extLst>
      <p:ext uri="{BB962C8B-B14F-4D97-AF65-F5344CB8AC3E}">
        <p14:creationId xmlns:p14="http://schemas.microsoft.com/office/powerpoint/2010/main" val="300325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 name="Rektangel: rundade hörn 6">
            <a:extLst>
              <a:ext uri="{FF2B5EF4-FFF2-40B4-BE49-F238E27FC236}">
                <a16:creationId xmlns:a16="http://schemas.microsoft.com/office/drawing/2014/main" id="{2E631952-A17F-5DF2-1FD4-564D85C7B09C}"/>
              </a:ext>
              <a:ext uri="{C183D7F6-B498-43B3-948B-1728B52AA6E4}">
                <adec:decorative xmlns:adec="http://schemas.microsoft.com/office/drawing/2017/decorative" val="1"/>
              </a:ext>
            </a:extLst>
          </p:cNvPr>
          <p:cNvSpPr>
            <a:spLocks/>
          </p:cNvSpPr>
          <p:nvPr/>
        </p:nvSpPr>
        <p:spPr>
          <a:xfrm>
            <a:off x="1785768" y="1356946"/>
            <a:ext cx="8584603" cy="2290108"/>
          </a:xfrm>
          <a:prstGeom prst="roundRect">
            <a:avLst>
              <a:gd name="adj" fmla="val 0"/>
            </a:avLst>
          </a:prstGeom>
          <a:solidFill>
            <a:schemeClr val="accent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78425570-ADB1-C494-004E-8EB531A9305C}"/>
              </a:ext>
            </a:extLst>
          </p:cNvPr>
          <p:cNvSpPr>
            <a:spLocks noGrp="1"/>
          </p:cNvSpPr>
          <p:nvPr>
            <p:ph type="title" idx="4294967295"/>
          </p:nvPr>
        </p:nvSpPr>
        <p:spPr>
          <a:xfrm>
            <a:off x="3378261" y="1600771"/>
            <a:ext cx="5435133" cy="2085975"/>
          </a:xfrm>
        </p:spPr>
        <p:txBody>
          <a:bodyPr anchor="t">
            <a:normAutofit/>
          </a:bodyPr>
          <a:lstStyle/>
          <a:p>
            <a:pPr algn="ctr"/>
            <a:r>
              <a:rPr lang="sv-SE" sz="7300" dirty="0">
                <a:solidFill>
                  <a:schemeClr val="bg1"/>
                </a:solidFill>
              </a:rPr>
              <a:t>DOS-lagen</a:t>
            </a:r>
            <a:endParaRPr lang="sv-SE" dirty="0">
              <a:solidFill>
                <a:schemeClr val="bg1"/>
              </a:solidFill>
            </a:endParaRPr>
          </a:p>
        </p:txBody>
      </p:sp>
      <p:sp>
        <p:nvSpPr>
          <p:cNvPr id="2" name="Platshållare för innehåll 1">
            <a:extLst>
              <a:ext uri="{FF2B5EF4-FFF2-40B4-BE49-F238E27FC236}">
                <a16:creationId xmlns:a16="http://schemas.microsoft.com/office/drawing/2014/main" id="{6FE75412-A664-0C4C-CC58-237C335B0F9A}"/>
              </a:ext>
            </a:extLst>
          </p:cNvPr>
          <p:cNvSpPr>
            <a:spLocks noGrp="1"/>
          </p:cNvSpPr>
          <p:nvPr>
            <p:ph type="body" sz="quarter" idx="4294967295"/>
          </p:nvPr>
        </p:nvSpPr>
        <p:spPr>
          <a:xfrm>
            <a:off x="2931189" y="2792308"/>
            <a:ext cx="6329279" cy="523875"/>
          </a:xfrm>
        </p:spPr>
        <p:txBody>
          <a:bodyPr>
            <a:normAutofit/>
          </a:bodyPr>
          <a:lstStyle/>
          <a:p>
            <a:pPr algn="ctr"/>
            <a:r>
              <a:rPr lang="sv-SE" dirty="0">
                <a:solidFill>
                  <a:schemeClr val="bg1"/>
                </a:solidFill>
              </a:rPr>
              <a:t>Lagen om tillgänglighet till digital offentlig service</a:t>
            </a:r>
          </a:p>
        </p:txBody>
      </p:sp>
      <p:grpSp>
        <p:nvGrpSpPr>
          <p:cNvPr id="31" name="Grupp 30">
            <a:extLst>
              <a:ext uri="{FF2B5EF4-FFF2-40B4-BE49-F238E27FC236}">
                <a16:creationId xmlns:a16="http://schemas.microsoft.com/office/drawing/2014/main" id="{A6DD16A8-89A1-F6C0-C5B1-8B361FEC4CD7}"/>
              </a:ext>
              <a:ext uri="{C183D7F6-B498-43B3-948B-1728B52AA6E4}">
                <adec:decorative xmlns:adec="http://schemas.microsoft.com/office/drawing/2017/decorative" val="1"/>
              </a:ext>
            </a:extLst>
          </p:cNvPr>
          <p:cNvGrpSpPr/>
          <p:nvPr/>
        </p:nvGrpSpPr>
        <p:grpSpPr>
          <a:xfrm>
            <a:off x="2977816" y="3849729"/>
            <a:ext cx="6236027" cy="1086195"/>
            <a:chOff x="2977816" y="3849729"/>
            <a:chExt cx="6236027" cy="1086195"/>
          </a:xfrm>
          <a:effectLst>
            <a:outerShdw blurRad="50800" dist="38100" algn="l" rotWithShape="0">
              <a:prstClr val="black">
                <a:alpha val="40000"/>
              </a:prstClr>
            </a:outerShdw>
          </a:effectLst>
        </p:grpSpPr>
        <p:sp>
          <p:nvSpPr>
            <p:cNvPr id="6" name="Frihandsfigur: Form 5">
              <a:extLst>
                <a:ext uri="{FF2B5EF4-FFF2-40B4-BE49-F238E27FC236}">
                  <a16:creationId xmlns:a16="http://schemas.microsoft.com/office/drawing/2014/main" id="{8A28F3A8-A4F0-CBD7-2728-8A4528F7C5B8}"/>
                </a:ext>
              </a:extLst>
            </p:cNvPr>
            <p:cNvSpPr/>
            <p:nvPr/>
          </p:nvSpPr>
          <p:spPr>
            <a:xfrm>
              <a:off x="8127648" y="3849729"/>
              <a:ext cx="1086195" cy="1086195"/>
            </a:xfrm>
            <a:custGeom>
              <a:avLst/>
              <a:gdLst>
                <a:gd name="connsiteX0" fmla="*/ 1086196 w 1086195"/>
                <a:gd name="connsiteY0" fmla="*/ 543098 h 1086195"/>
                <a:gd name="connsiteX1" fmla="*/ 543098 w 1086195"/>
                <a:gd name="connsiteY1" fmla="*/ 1086196 h 1086195"/>
                <a:gd name="connsiteX2" fmla="*/ 0 w 1086195"/>
                <a:gd name="connsiteY2" fmla="*/ 543098 h 1086195"/>
                <a:gd name="connsiteX3" fmla="*/ 543098 w 1086195"/>
                <a:gd name="connsiteY3" fmla="*/ 0 h 1086195"/>
                <a:gd name="connsiteX4" fmla="*/ 1086196 w 1086195"/>
                <a:gd name="connsiteY4" fmla="*/ 543098 h 1086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195" h="1086195">
                  <a:moveTo>
                    <a:pt x="1086196" y="543098"/>
                  </a:moveTo>
                  <a:cubicBezTo>
                    <a:pt x="1086196" y="843043"/>
                    <a:pt x="843043" y="1086196"/>
                    <a:pt x="543098" y="1086196"/>
                  </a:cubicBezTo>
                  <a:cubicBezTo>
                    <a:pt x="243153" y="1086196"/>
                    <a:pt x="0" y="843043"/>
                    <a:pt x="0" y="543098"/>
                  </a:cubicBezTo>
                  <a:cubicBezTo>
                    <a:pt x="0" y="243153"/>
                    <a:pt x="243153" y="0"/>
                    <a:pt x="543098" y="0"/>
                  </a:cubicBezTo>
                  <a:cubicBezTo>
                    <a:pt x="843043" y="0"/>
                    <a:pt x="1086196" y="243153"/>
                    <a:pt x="1086196" y="543098"/>
                  </a:cubicBezTo>
                  <a:close/>
                </a:path>
              </a:pathLst>
            </a:custGeom>
            <a:solidFill>
              <a:srgbClr val="E0F6DE"/>
            </a:solidFill>
            <a:ln w="0" cap="flat">
              <a:noFill/>
              <a:prstDash val="solid"/>
              <a:miter/>
            </a:ln>
          </p:spPr>
          <p:txBody>
            <a:bodyPr rtlCol="0" anchor="ctr"/>
            <a:lstStyle/>
            <a:p>
              <a:endParaRPr lang="sv-SE"/>
            </a:p>
          </p:txBody>
        </p:sp>
        <p:sp>
          <p:nvSpPr>
            <p:cNvPr id="8" name="Frihandsfigur: Form 7">
              <a:extLst>
                <a:ext uri="{FF2B5EF4-FFF2-40B4-BE49-F238E27FC236}">
                  <a16:creationId xmlns:a16="http://schemas.microsoft.com/office/drawing/2014/main" id="{E6E40762-1338-5394-1A6D-891A70E01E20}"/>
                </a:ext>
              </a:extLst>
            </p:cNvPr>
            <p:cNvSpPr/>
            <p:nvPr/>
          </p:nvSpPr>
          <p:spPr>
            <a:xfrm>
              <a:off x="8343648" y="4261992"/>
              <a:ext cx="278657" cy="203772"/>
            </a:xfrm>
            <a:custGeom>
              <a:avLst/>
              <a:gdLst>
                <a:gd name="connsiteX0" fmla="*/ 242951 w 278657"/>
                <a:gd name="connsiteY0" fmla="*/ 0 h 195177"/>
                <a:gd name="connsiteX1" fmla="*/ 278657 w 278657"/>
                <a:gd name="connsiteY1" fmla="*/ 35706 h 195177"/>
                <a:gd name="connsiteX2" fmla="*/ 278657 w 278657"/>
                <a:gd name="connsiteY2" fmla="*/ 159472 h 195177"/>
                <a:gd name="connsiteX3" fmla="*/ 242951 w 278657"/>
                <a:gd name="connsiteY3" fmla="*/ 195178 h 195177"/>
                <a:gd name="connsiteX4" fmla="*/ 35705 w 278657"/>
                <a:gd name="connsiteY4" fmla="*/ 195178 h 195177"/>
                <a:gd name="connsiteX5" fmla="*/ 0 w 278657"/>
                <a:gd name="connsiteY5" fmla="*/ 159472 h 195177"/>
                <a:gd name="connsiteX6" fmla="*/ 0 w 278657"/>
                <a:gd name="connsiteY6" fmla="*/ 35706 h 195177"/>
                <a:gd name="connsiteX7" fmla="*/ 35705 w 278657"/>
                <a:gd name="connsiteY7" fmla="*/ 0 h 195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57" h="195177">
                  <a:moveTo>
                    <a:pt x="242951" y="0"/>
                  </a:moveTo>
                  <a:cubicBezTo>
                    <a:pt x="262671" y="0"/>
                    <a:pt x="278657" y="15986"/>
                    <a:pt x="278657" y="35706"/>
                  </a:cubicBezTo>
                  <a:lnTo>
                    <a:pt x="278657" y="159472"/>
                  </a:lnTo>
                  <a:cubicBezTo>
                    <a:pt x="278657" y="179192"/>
                    <a:pt x="262671" y="195178"/>
                    <a:pt x="242951" y="195178"/>
                  </a:cubicBezTo>
                  <a:lnTo>
                    <a:pt x="35705" y="195178"/>
                  </a:lnTo>
                  <a:cubicBezTo>
                    <a:pt x="15986" y="195178"/>
                    <a:pt x="0" y="179192"/>
                    <a:pt x="0" y="159472"/>
                  </a:cubicBezTo>
                  <a:lnTo>
                    <a:pt x="0" y="35706"/>
                  </a:lnTo>
                  <a:cubicBezTo>
                    <a:pt x="0" y="15986"/>
                    <a:pt x="15986" y="0"/>
                    <a:pt x="35705" y="0"/>
                  </a:cubicBezTo>
                  <a:close/>
                </a:path>
              </a:pathLst>
            </a:custGeom>
            <a:solidFill>
              <a:srgbClr val="00733B"/>
            </a:solidFill>
            <a:ln w="0" cap="flat">
              <a:noFill/>
              <a:prstDash val="solid"/>
              <a:miter/>
            </a:ln>
          </p:spPr>
          <p:txBody>
            <a:bodyPr rtlCol="0" anchor="ctr"/>
            <a:lstStyle/>
            <a:p>
              <a:endParaRPr lang="sv-SE"/>
            </a:p>
          </p:txBody>
        </p:sp>
        <p:sp>
          <p:nvSpPr>
            <p:cNvPr id="9" name="Frihandsfigur: Form 8">
              <a:extLst>
                <a:ext uri="{FF2B5EF4-FFF2-40B4-BE49-F238E27FC236}">
                  <a16:creationId xmlns:a16="http://schemas.microsoft.com/office/drawing/2014/main" id="{9ECE9753-DF2E-39F8-65EC-97A3EF614A05}"/>
                </a:ext>
              </a:extLst>
            </p:cNvPr>
            <p:cNvSpPr/>
            <p:nvPr/>
          </p:nvSpPr>
          <p:spPr>
            <a:xfrm>
              <a:off x="8731549" y="4270587"/>
              <a:ext cx="278657" cy="195177"/>
            </a:xfrm>
            <a:custGeom>
              <a:avLst/>
              <a:gdLst>
                <a:gd name="connsiteX0" fmla="*/ 239694 w 278657"/>
                <a:gd name="connsiteY0" fmla="*/ 0 h 195177"/>
                <a:gd name="connsiteX1" fmla="*/ 278658 w 278657"/>
                <a:gd name="connsiteY1" fmla="*/ 38963 h 195177"/>
                <a:gd name="connsiteX2" fmla="*/ 278658 w 278657"/>
                <a:gd name="connsiteY2" fmla="*/ 156215 h 195177"/>
                <a:gd name="connsiteX3" fmla="*/ 239694 w 278657"/>
                <a:gd name="connsiteY3" fmla="*/ 195178 h 195177"/>
                <a:gd name="connsiteX4" fmla="*/ 38963 w 278657"/>
                <a:gd name="connsiteY4" fmla="*/ 195178 h 195177"/>
                <a:gd name="connsiteX5" fmla="*/ 0 w 278657"/>
                <a:gd name="connsiteY5" fmla="*/ 156215 h 195177"/>
                <a:gd name="connsiteX6" fmla="*/ 0 w 278657"/>
                <a:gd name="connsiteY6" fmla="*/ 38963 h 195177"/>
                <a:gd name="connsiteX7" fmla="*/ 38963 w 278657"/>
                <a:gd name="connsiteY7" fmla="*/ 0 h 195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57" h="195177">
                  <a:moveTo>
                    <a:pt x="239694" y="0"/>
                  </a:moveTo>
                  <a:cubicBezTo>
                    <a:pt x="261213" y="0"/>
                    <a:pt x="278658" y="17444"/>
                    <a:pt x="278658" y="38963"/>
                  </a:cubicBezTo>
                  <a:lnTo>
                    <a:pt x="278658" y="156215"/>
                  </a:lnTo>
                  <a:cubicBezTo>
                    <a:pt x="278658" y="177733"/>
                    <a:pt x="261213" y="195178"/>
                    <a:pt x="239694" y="195178"/>
                  </a:cubicBezTo>
                  <a:lnTo>
                    <a:pt x="38963" y="195178"/>
                  </a:lnTo>
                  <a:cubicBezTo>
                    <a:pt x="17444" y="195178"/>
                    <a:pt x="0" y="177733"/>
                    <a:pt x="0" y="156215"/>
                  </a:cubicBezTo>
                  <a:lnTo>
                    <a:pt x="0" y="38963"/>
                  </a:lnTo>
                  <a:cubicBezTo>
                    <a:pt x="0" y="17444"/>
                    <a:pt x="17444" y="0"/>
                    <a:pt x="38963" y="0"/>
                  </a:cubicBezTo>
                  <a:close/>
                </a:path>
              </a:pathLst>
            </a:custGeom>
            <a:solidFill>
              <a:srgbClr val="005595"/>
            </a:solidFill>
            <a:ln w="0" cap="flat">
              <a:noFill/>
              <a:prstDash val="solid"/>
              <a:miter/>
            </a:ln>
          </p:spPr>
          <p:txBody>
            <a:bodyPr rtlCol="0" anchor="ctr"/>
            <a:lstStyle/>
            <a:p>
              <a:endParaRPr lang="sv-SE"/>
            </a:p>
          </p:txBody>
        </p:sp>
        <p:sp>
          <p:nvSpPr>
            <p:cNvPr id="10" name="Frihandsfigur: Form 9">
              <a:extLst>
                <a:ext uri="{FF2B5EF4-FFF2-40B4-BE49-F238E27FC236}">
                  <a16:creationId xmlns:a16="http://schemas.microsoft.com/office/drawing/2014/main" id="{7C691CFA-1342-1A2E-AF0B-C03A3FEB3BF4}"/>
                </a:ext>
              </a:extLst>
            </p:cNvPr>
            <p:cNvSpPr/>
            <p:nvPr/>
          </p:nvSpPr>
          <p:spPr>
            <a:xfrm>
              <a:off x="8288771" y="4231771"/>
              <a:ext cx="773020" cy="269620"/>
            </a:xfrm>
            <a:custGeom>
              <a:avLst/>
              <a:gdLst>
                <a:gd name="connsiteX0" fmla="*/ 745684 w 773020"/>
                <a:gd name="connsiteY0" fmla="*/ 56313 h 269620"/>
                <a:gd name="connsiteX1" fmla="*/ 739475 w 773020"/>
                <a:gd name="connsiteY1" fmla="*/ 56313 h 269620"/>
                <a:gd name="connsiteX2" fmla="*/ 660135 w 773020"/>
                <a:gd name="connsiteY2" fmla="*/ 0 h 269620"/>
                <a:gd name="connsiteX3" fmla="*/ 491015 w 773020"/>
                <a:gd name="connsiteY3" fmla="*/ 0 h 269620"/>
                <a:gd name="connsiteX4" fmla="*/ 409187 w 773020"/>
                <a:gd name="connsiteY4" fmla="*/ 64841 h 269620"/>
                <a:gd name="connsiteX5" fmla="*/ 365734 w 773020"/>
                <a:gd name="connsiteY5" fmla="*/ 64841 h 269620"/>
                <a:gd name="connsiteX6" fmla="*/ 283905 w 773020"/>
                <a:gd name="connsiteY6" fmla="*/ 0 h 269620"/>
                <a:gd name="connsiteX7" fmla="*/ 114786 w 773020"/>
                <a:gd name="connsiteY7" fmla="*/ 0 h 269620"/>
                <a:gd name="connsiteX8" fmla="*/ 35446 w 773020"/>
                <a:gd name="connsiteY8" fmla="*/ 56313 h 269620"/>
                <a:gd name="connsiteX9" fmla="*/ 27303 w 773020"/>
                <a:gd name="connsiteY9" fmla="*/ 56313 h 269620"/>
                <a:gd name="connsiteX10" fmla="*/ 0 w 773020"/>
                <a:gd name="connsiteY10" fmla="*/ 83615 h 269620"/>
                <a:gd name="connsiteX11" fmla="*/ 27303 w 773020"/>
                <a:gd name="connsiteY11" fmla="*/ 110918 h 269620"/>
                <a:gd name="connsiteX12" fmla="*/ 30718 w 773020"/>
                <a:gd name="connsiteY12" fmla="*/ 110918 h 269620"/>
                <a:gd name="connsiteX13" fmla="*/ 30718 w 773020"/>
                <a:gd name="connsiteY13" fmla="*/ 185542 h 269620"/>
                <a:gd name="connsiteX14" fmla="*/ 114797 w 773020"/>
                <a:gd name="connsiteY14" fmla="*/ 269621 h 269620"/>
                <a:gd name="connsiteX15" fmla="*/ 244162 w 773020"/>
                <a:gd name="connsiteY15" fmla="*/ 269621 h 269620"/>
                <a:gd name="connsiteX16" fmla="*/ 367996 w 773020"/>
                <a:gd name="connsiteY16" fmla="*/ 145787 h 269620"/>
                <a:gd name="connsiteX17" fmla="*/ 367996 w 773020"/>
                <a:gd name="connsiteY17" fmla="*/ 116041 h 269620"/>
                <a:gd name="connsiteX18" fmla="*/ 406959 w 773020"/>
                <a:gd name="connsiteY18" fmla="*/ 116041 h 269620"/>
                <a:gd name="connsiteX19" fmla="*/ 406959 w 773020"/>
                <a:gd name="connsiteY19" fmla="*/ 145787 h 269620"/>
                <a:gd name="connsiteX20" fmla="*/ 530793 w 773020"/>
                <a:gd name="connsiteY20" fmla="*/ 269621 h 269620"/>
                <a:gd name="connsiteX21" fmla="*/ 660158 w 773020"/>
                <a:gd name="connsiteY21" fmla="*/ 269621 h 269620"/>
                <a:gd name="connsiteX22" fmla="*/ 744236 w 773020"/>
                <a:gd name="connsiteY22" fmla="*/ 185542 h 269620"/>
                <a:gd name="connsiteX23" fmla="*/ 744236 w 773020"/>
                <a:gd name="connsiteY23" fmla="*/ 110918 h 269620"/>
                <a:gd name="connsiteX24" fmla="*/ 745718 w 773020"/>
                <a:gd name="connsiteY24" fmla="*/ 110918 h 269620"/>
                <a:gd name="connsiteX25" fmla="*/ 773020 w 773020"/>
                <a:gd name="connsiteY25" fmla="*/ 83615 h 269620"/>
                <a:gd name="connsiteX26" fmla="*/ 745718 w 773020"/>
                <a:gd name="connsiteY26" fmla="*/ 56313 h 269620"/>
                <a:gd name="connsiteX27" fmla="*/ 327008 w 773020"/>
                <a:gd name="connsiteY27" fmla="*/ 145787 h 269620"/>
                <a:gd name="connsiteX28" fmla="*/ 244128 w 773020"/>
                <a:gd name="connsiteY28" fmla="*/ 228667 h 269620"/>
                <a:gd name="connsiteX29" fmla="*/ 114763 w 773020"/>
                <a:gd name="connsiteY29" fmla="*/ 228667 h 269620"/>
                <a:gd name="connsiteX30" fmla="*/ 71638 w 773020"/>
                <a:gd name="connsiteY30" fmla="*/ 185542 h 269620"/>
                <a:gd name="connsiteX31" fmla="*/ 71638 w 773020"/>
                <a:gd name="connsiteY31" fmla="*/ 84079 h 269620"/>
                <a:gd name="connsiteX32" fmla="*/ 114763 w 773020"/>
                <a:gd name="connsiteY32" fmla="*/ 40954 h 269620"/>
                <a:gd name="connsiteX33" fmla="*/ 283883 w 773020"/>
                <a:gd name="connsiteY33" fmla="*/ 40954 h 269620"/>
                <a:gd name="connsiteX34" fmla="*/ 327008 w 773020"/>
                <a:gd name="connsiteY34" fmla="*/ 84079 h 269620"/>
                <a:gd name="connsiteX35" fmla="*/ 327008 w 773020"/>
                <a:gd name="connsiteY35" fmla="*/ 145787 h 269620"/>
                <a:gd name="connsiteX36" fmla="*/ 703248 w 773020"/>
                <a:gd name="connsiteY36" fmla="*/ 185542 h 269620"/>
                <a:gd name="connsiteX37" fmla="*/ 660123 w 773020"/>
                <a:gd name="connsiteY37" fmla="*/ 228667 h 269620"/>
                <a:gd name="connsiteX38" fmla="*/ 530759 w 773020"/>
                <a:gd name="connsiteY38" fmla="*/ 228667 h 269620"/>
                <a:gd name="connsiteX39" fmla="*/ 447878 w 773020"/>
                <a:gd name="connsiteY39" fmla="*/ 145787 h 269620"/>
                <a:gd name="connsiteX40" fmla="*/ 447878 w 773020"/>
                <a:gd name="connsiteY40" fmla="*/ 84079 h 269620"/>
                <a:gd name="connsiteX41" fmla="*/ 491004 w 773020"/>
                <a:gd name="connsiteY41" fmla="*/ 40954 h 269620"/>
                <a:gd name="connsiteX42" fmla="*/ 660123 w 773020"/>
                <a:gd name="connsiteY42" fmla="*/ 40954 h 269620"/>
                <a:gd name="connsiteX43" fmla="*/ 703248 w 773020"/>
                <a:gd name="connsiteY43" fmla="*/ 84079 h 269620"/>
                <a:gd name="connsiteX44" fmla="*/ 703248 w 773020"/>
                <a:gd name="connsiteY44" fmla="*/ 185542 h 26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73020" h="269620">
                  <a:moveTo>
                    <a:pt x="745684" y="56313"/>
                  </a:moveTo>
                  <a:lnTo>
                    <a:pt x="739475" y="56313"/>
                  </a:lnTo>
                  <a:cubicBezTo>
                    <a:pt x="727984" y="23559"/>
                    <a:pt x="696768" y="0"/>
                    <a:pt x="660135" y="0"/>
                  </a:cubicBezTo>
                  <a:lnTo>
                    <a:pt x="491015" y="0"/>
                  </a:lnTo>
                  <a:cubicBezTo>
                    <a:pt x="451271" y="0"/>
                    <a:pt x="417907" y="27721"/>
                    <a:pt x="409187" y="64841"/>
                  </a:cubicBezTo>
                  <a:lnTo>
                    <a:pt x="365734" y="64841"/>
                  </a:lnTo>
                  <a:cubicBezTo>
                    <a:pt x="357014" y="27721"/>
                    <a:pt x="323649" y="0"/>
                    <a:pt x="283905" y="0"/>
                  </a:cubicBezTo>
                  <a:lnTo>
                    <a:pt x="114786" y="0"/>
                  </a:lnTo>
                  <a:cubicBezTo>
                    <a:pt x="78153" y="0"/>
                    <a:pt x="46937" y="23559"/>
                    <a:pt x="35446" y="56313"/>
                  </a:cubicBezTo>
                  <a:lnTo>
                    <a:pt x="27303" y="56313"/>
                  </a:lnTo>
                  <a:cubicBezTo>
                    <a:pt x="12283" y="56313"/>
                    <a:pt x="0" y="68596"/>
                    <a:pt x="0" y="83615"/>
                  </a:cubicBezTo>
                  <a:cubicBezTo>
                    <a:pt x="0" y="98635"/>
                    <a:pt x="12283" y="110918"/>
                    <a:pt x="27303" y="110918"/>
                  </a:cubicBezTo>
                  <a:lnTo>
                    <a:pt x="30718" y="110918"/>
                  </a:lnTo>
                  <a:lnTo>
                    <a:pt x="30718" y="185542"/>
                  </a:lnTo>
                  <a:cubicBezTo>
                    <a:pt x="30718" y="231902"/>
                    <a:pt x="68437" y="269621"/>
                    <a:pt x="114797" y="269621"/>
                  </a:cubicBezTo>
                  <a:lnTo>
                    <a:pt x="244162" y="269621"/>
                  </a:lnTo>
                  <a:cubicBezTo>
                    <a:pt x="312440" y="269621"/>
                    <a:pt x="367996" y="214066"/>
                    <a:pt x="367996" y="145787"/>
                  </a:cubicBezTo>
                  <a:lnTo>
                    <a:pt x="367996" y="116041"/>
                  </a:lnTo>
                  <a:lnTo>
                    <a:pt x="406959" y="116041"/>
                  </a:lnTo>
                  <a:lnTo>
                    <a:pt x="406959" y="145787"/>
                  </a:lnTo>
                  <a:cubicBezTo>
                    <a:pt x="406959" y="214066"/>
                    <a:pt x="462514" y="269621"/>
                    <a:pt x="530793" y="269621"/>
                  </a:cubicBezTo>
                  <a:lnTo>
                    <a:pt x="660158" y="269621"/>
                  </a:lnTo>
                  <a:cubicBezTo>
                    <a:pt x="706517" y="269621"/>
                    <a:pt x="744236" y="231902"/>
                    <a:pt x="744236" y="185542"/>
                  </a:cubicBezTo>
                  <a:lnTo>
                    <a:pt x="744236" y="110918"/>
                  </a:lnTo>
                  <a:lnTo>
                    <a:pt x="745718" y="110918"/>
                  </a:lnTo>
                  <a:cubicBezTo>
                    <a:pt x="760738" y="110918"/>
                    <a:pt x="773020" y="98635"/>
                    <a:pt x="773020" y="83615"/>
                  </a:cubicBezTo>
                  <a:cubicBezTo>
                    <a:pt x="773020" y="68596"/>
                    <a:pt x="760738" y="56313"/>
                    <a:pt x="745718" y="56313"/>
                  </a:cubicBezTo>
                  <a:close/>
                  <a:moveTo>
                    <a:pt x="327008" y="145787"/>
                  </a:moveTo>
                  <a:cubicBezTo>
                    <a:pt x="327008" y="191491"/>
                    <a:pt x="289832" y="228667"/>
                    <a:pt x="244128" y="228667"/>
                  </a:cubicBezTo>
                  <a:lnTo>
                    <a:pt x="114763" y="228667"/>
                  </a:lnTo>
                  <a:cubicBezTo>
                    <a:pt x="90990" y="228667"/>
                    <a:pt x="71638" y="209327"/>
                    <a:pt x="71638" y="185542"/>
                  </a:cubicBezTo>
                  <a:lnTo>
                    <a:pt x="71638" y="84079"/>
                  </a:lnTo>
                  <a:cubicBezTo>
                    <a:pt x="71638" y="60305"/>
                    <a:pt x="90979" y="40954"/>
                    <a:pt x="114763" y="40954"/>
                  </a:cubicBezTo>
                  <a:lnTo>
                    <a:pt x="283883" y="40954"/>
                  </a:lnTo>
                  <a:cubicBezTo>
                    <a:pt x="307656" y="40954"/>
                    <a:pt x="327008" y="60294"/>
                    <a:pt x="327008" y="84079"/>
                  </a:cubicBezTo>
                  <a:lnTo>
                    <a:pt x="327008" y="145787"/>
                  </a:lnTo>
                  <a:close/>
                  <a:moveTo>
                    <a:pt x="703248" y="185542"/>
                  </a:moveTo>
                  <a:cubicBezTo>
                    <a:pt x="703248" y="209315"/>
                    <a:pt x="683909" y="228667"/>
                    <a:pt x="660123" y="228667"/>
                  </a:cubicBezTo>
                  <a:lnTo>
                    <a:pt x="530759" y="228667"/>
                  </a:lnTo>
                  <a:cubicBezTo>
                    <a:pt x="485055" y="228667"/>
                    <a:pt x="447878" y="191491"/>
                    <a:pt x="447878" y="145787"/>
                  </a:cubicBezTo>
                  <a:lnTo>
                    <a:pt x="447878" y="84079"/>
                  </a:lnTo>
                  <a:cubicBezTo>
                    <a:pt x="447878" y="60305"/>
                    <a:pt x="467219" y="40954"/>
                    <a:pt x="491004" y="40954"/>
                  </a:cubicBezTo>
                  <a:lnTo>
                    <a:pt x="660123" y="40954"/>
                  </a:lnTo>
                  <a:cubicBezTo>
                    <a:pt x="683897" y="40954"/>
                    <a:pt x="703248" y="60294"/>
                    <a:pt x="703248" y="84079"/>
                  </a:cubicBezTo>
                  <a:lnTo>
                    <a:pt x="703248" y="185542"/>
                  </a:lnTo>
                  <a:close/>
                </a:path>
              </a:pathLst>
            </a:custGeom>
            <a:solidFill>
              <a:srgbClr val="0A2346"/>
            </a:solidFill>
            <a:ln w="0" cap="flat">
              <a:noFill/>
              <a:prstDash val="solid"/>
              <a:miter/>
            </a:ln>
          </p:spPr>
          <p:txBody>
            <a:bodyPr rtlCol="0" anchor="ctr"/>
            <a:lstStyle/>
            <a:p>
              <a:endParaRPr lang="sv-SE"/>
            </a:p>
          </p:txBody>
        </p:sp>
        <p:sp>
          <p:nvSpPr>
            <p:cNvPr id="11" name="Frihandsfigur: Form 10">
              <a:extLst>
                <a:ext uri="{FF2B5EF4-FFF2-40B4-BE49-F238E27FC236}">
                  <a16:creationId xmlns:a16="http://schemas.microsoft.com/office/drawing/2014/main" id="{546C8299-CB59-DC57-C913-06001E4A1EE3}"/>
                </a:ext>
              </a:extLst>
            </p:cNvPr>
            <p:cNvSpPr/>
            <p:nvPr/>
          </p:nvSpPr>
          <p:spPr>
            <a:xfrm>
              <a:off x="6840190" y="3849729"/>
              <a:ext cx="1086195" cy="1086195"/>
            </a:xfrm>
            <a:custGeom>
              <a:avLst/>
              <a:gdLst>
                <a:gd name="connsiteX0" fmla="*/ 1086196 w 1086195"/>
                <a:gd name="connsiteY0" fmla="*/ 543098 h 1086195"/>
                <a:gd name="connsiteX1" fmla="*/ 543098 w 1086195"/>
                <a:gd name="connsiteY1" fmla="*/ 1086196 h 1086195"/>
                <a:gd name="connsiteX2" fmla="*/ 0 w 1086195"/>
                <a:gd name="connsiteY2" fmla="*/ 543098 h 1086195"/>
                <a:gd name="connsiteX3" fmla="*/ 543098 w 1086195"/>
                <a:gd name="connsiteY3" fmla="*/ 0 h 1086195"/>
                <a:gd name="connsiteX4" fmla="*/ 1086196 w 1086195"/>
                <a:gd name="connsiteY4" fmla="*/ 543098 h 1086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195" h="1086195">
                  <a:moveTo>
                    <a:pt x="1086196" y="543098"/>
                  </a:moveTo>
                  <a:cubicBezTo>
                    <a:pt x="1086196" y="843043"/>
                    <a:pt x="843043" y="1086196"/>
                    <a:pt x="543098" y="1086196"/>
                  </a:cubicBezTo>
                  <a:cubicBezTo>
                    <a:pt x="243153" y="1086196"/>
                    <a:pt x="0" y="843043"/>
                    <a:pt x="0" y="543098"/>
                  </a:cubicBezTo>
                  <a:cubicBezTo>
                    <a:pt x="0" y="243153"/>
                    <a:pt x="243153" y="0"/>
                    <a:pt x="543098" y="0"/>
                  </a:cubicBezTo>
                  <a:cubicBezTo>
                    <a:pt x="843043" y="0"/>
                    <a:pt x="1086196" y="243153"/>
                    <a:pt x="1086196" y="543098"/>
                  </a:cubicBezTo>
                  <a:close/>
                </a:path>
              </a:pathLst>
            </a:custGeom>
            <a:solidFill>
              <a:srgbClr val="00733B"/>
            </a:solidFill>
            <a:ln w="0"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F530A7A0-7178-0A60-B834-609C8C61C060}"/>
                </a:ext>
              </a:extLst>
            </p:cNvPr>
            <p:cNvSpPr/>
            <p:nvPr/>
          </p:nvSpPr>
          <p:spPr>
            <a:xfrm>
              <a:off x="7027621" y="4167654"/>
              <a:ext cx="455625" cy="392798"/>
            </a:xfrm>
            <a:custGeom>
              <a:avLst/>
              <a:gdLst>
                <a:gd name="connsiteX0" fmla="*/ 410838 w 455625"/>
                <a:gd name="connsiteY0" fmla="*/ 0 h 392798"/>
                <a:gd name="connsiteX1" fmla="*/ 455626 w 455625"/>
                <a:gd name="connsiteY1" fmla="*/ 44788 h 392798"/>
                <a:gd name="connsiteX2" fmla="*/ 455626 w 455625"/>
                <a:gd name="connsiteY2" fmla="*/ 348011 h 392798"/>
                <a:gd name="connsiteX3" fmla="*/ 410838 w 455625"/>
                <a:gd name="connsiteY3" fmla="*/ 392798 h 392798"/>
                <a:gd name="connsiteX4" fmla="*/ 44788 w 455625"/>
                <a:gd name="connsiteY4" fmla="*/ 392798 h 392798"/>
                <a:gd name="connsiteX5" fmla="*/ 0 w 455625"/>
                <a:gd name="connsiteY5" fmla="*/ 348011 h 392798"/>
                <a:gd name="connsiteX6" fmla="*/ 0 w 455625"/>
                <a:gd name="connsiteY6" fmla="*/ 44788 h 392798"/>
                <a:gd name="connsiteX7" fmla="*/ 44788 w 455625"/>
                <a:gd name="connsiteY7" fmla="*/ 0 h 39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625" h="392798">
                  <a:moveTo>
                    <a:pt x="410838" y="0"/>
                  </a:moveTo>
                  <a:cubicBezTo>
                    <a:pt x="435573" y="0"/>
                    <a:pt x="455626" y="20052"/>
                    <a:pt x="455626" y="44788"/>
                  </a:cubicBezTo>
                  <a:lnTo>
                    <a:pt x="455626" y="348011"/>
                  </a:lnTo>
                  <a:cubicBezTo>
                    <a:pt x="455626" y="372746"/>
                    <a:pt x="435574" y="392798"/>
                    <a:pt x="410838" y="392798"/>
                  </a:cubicBezTo>
                  <a:lnTo>
                    <a:pt x="44788" y="392798"/>
                  </a:lnTo>
                  <a:cubicBezTo>
                    <a:pt x="20052" y="392798"/>
                    <a:pt x="0" y="372746"/>
                    <a:pt x="0" y="348011"/>
                  </a:cubicBezTo>
                  <a:lnTo>
                    <a:pt x="0" y="44788"/>
                  </a:lnTo>
                  <a:cubicBezTo>
                    <a:pt x="0" y="20052"/>
                    <a:pt x="20052" y="0"/>
                    <a:pt x="44788" y="0"/>
                  </a:cubicBezTo>
                  <a:close/>
                </a:path>
              </a:pathLst>
            </a:custGeom>
            <a:solidFill>
              <a:srgbClr val="FFFFFF"/>
            </a:solidFill>
            <a:ln w="0"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1A9D5AE7-C38C-BC53-FC0B-75472E4F5AC6}"/>
                </a:ext>
              </a:extLst>
            </p:cNvPr>
            <p:cNvSpPr/>
            <p:nvPr/>
          </p:nvSpPr>
          <p:spPr>
            <a:xfrm>
              <a:off x="7512438" y="4163504"/>
              <a:ext cx="218306" cy="397243"/>
            </a:xfrm>
            <a:custGeom>
              <a:avLst/>
              <a:gdLst>
                <a:gd name="connsiteX0" fmla="*/ 183890 w 218306"/>
                <a:gd name="connsiteY0" fmla="*/ 0 h 397243"/>
                <a:gd name="connsiteX1" fmla="*/ 218307 w 218306"/>
                <a:gd name="connsiteY1" fmla="*/ 34417 h 397243"/>
                <a:gd name="connsiteX2" fmla="*/ 218307 w 218306"/>
                <a:gd name="connsiteY2" fmla="*/ 362827 h 397243"/>
                <a:gd name="connsiteX3" fmla="*/ 183890 w 218306"/>
                <a:gd name="connsiteY3" fmla="*/ 397243 h 397243"/>
                <a:gd name="connsiteX4" fmla="*/ 34417 w 218306"/>
                <a:gd name="connsiteY4" fmla="*/ 397243 h 397243"/>
                <a:gd name="connsiteX5" fmla="*/ 0 w 218306"/>
                <a:gd name="connsiteY5" fmla="*/ 362827 h 397243"/>
                <a:gd name="connsiteX6" fmla="*/ 0 w 218306"/>
                <a:gd name="connsiteY6" fmla="*/ 34417 h 397243"/>
                <a:gd name="connsiteX7" fmla="*/ 34417 w 218306"/>
                <a:gd name="connsiteY7" fmla="*/ 0 h 39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306" h="397243">
                  <a:moveTo>
                    <a:pt x="183890" y="0"/>
                  </a:moveTo>
                  <a:cubicBezTo>
                    <a:pt x="202898" y="0"/>
                    <a:pt x="218307" y="15409"/>
                    <a:pt x="218307" y="34417"/>
                  </a:cubicBezTo>
                  <a:lnTo>
                    <a:pt x="218307" y="362827"/>
                  </a:lnTo>
                  <a:cubicBezTo>
                    <a:pt x="218307" y="381835"/>
                    <a:pt x="202898" y="397243"/>
                    <a:pt x="183890" y="397243"/>
                  </a:cubicBezTo>
                  <a:lnTo>
                    <a:pt x="34417" y="397243"/>
                  </a:lnTo>
                  <a:cubicBezTo>
                    <a:pt x="15409" y="397243"/>
                    <a:pt x="0" y="381835"/>
                    <a:pt x="0" y="362827"/>
                  </a:cubicBezTo>
                  <a:lnTo>
                    <a:pt x="0" y="34417"/>
                  </a:lnTo>
                  <a:cubicBezTo>
                    <a:pt x="0" y="15409"/>
                    <a:pt x="15409" y="0"/>
                    <a:pt x="34417" y="0"/>
                  </a:cubicBezTo>
                  <a:close/>
                </a:path>
              </a:pathLst>
            </a:custGeom>
            <a:solidFill>
              <a:srgbClr val="1D1D1B"/>
            </a:solidFill>
            <a:ln w="0"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94D9180D-FBFC-7D49-6C25-A21ABBDF5E91}"/>
                </a:ext>
              </a:extLst>
            </p:cNvPr>
            <p:cNvSpPr/>
            <p:nvPr/>
          </p:nvSpPr>
          <p:spPr>
            <a:xfrm>
              <a:off x="7578859" y="4296858"/>
              <a:ext cx="75094" cy="126339"/>
            </a:xfrm>
            <a:custGeom>
              <a:avLst/>
              <a:gdLst>
                <a:gd name="connsiteX0" fmla="*/ 71019 w 75094"/>
                <a:gd name="connsiteY0" fmla="*/ 51249 h 126339"/>
                <a:gd name="connsiteX1" fmla="*/ 23867 w 75094"/>
                <a:gd name="connsiteY1" fmla="*/ 4097 h 126339"/>
                <a:gd name="connsiteX2" fmla="*/ 4097 w 75094"/>
                <a:gd name="connsiteY2" fmla="*/ 4097 h 126339"/>
                <a:gd name="connsiteX3" fmla="*/ 4097 w 75094"/>
                <a:gd name="connsiteY3" fmla="*/ 23867 h 126339"/>
                <a:gd name="connsiteX4" fmla="*/ 43400 w 75094"/>
                <a:gd name="connsiteY4" fmla="*/ 63170 h 126339"/>
                <a:gd name="connsiteX5" fmla="*/ 4097 w 75094"/>
                <a:gd name="connsiteY5" fmla="*/ 102472 h 126339"/>
                <a:gd name="connsiteX6" fmla="*/ 4097 w 75094"/>
                <a:gd name="connsiteY6" fmla="*/ 122242 h 126339"/>
                <a:gd name="connsiteX7" fmla="*/ 23867 w 75094"/>
                <a:gd name="connsiteY7" fmla="*/ 122242 h 126339"/>
                <a:gd name="connsiteX8" fmla="*/ 71019 w 75094"/>
                <a:gd name="connsiteY8" fmla="*/ 75090 h 126339"/>
                <a:gd name="connsiteX9" fmla="*/ 74943 w 75094"/>
                <a:gd name="connsiteY9" fmla="*/ 63158 h 126339"/>
                <a:gd name="connsiteX10" fmla="*/ 71019 w 75094"/>
                <a:gd name="connsiteY10" fmla="*/ 51226 h 12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126339">
                  <a:moveTo>
                    <a:pt x="71019" y="51249"/>
                  </a:moveTo>
                  <a:lnTo>
                    <a:pt x="23867" y="4097"/>
                  </a:lnTo>
                  <a:cubicBezTo>
                    <a:pt x="18405" y="-1366"/>
                    <a:pt x="9560" y="-1366"/>
                    <a:pt x="4097" y="4097"/>
                  </a:cubicBezTo>
                  <a:cubicBezTo>
                    <a:pt x="-1366" y="9560"/>
                    <a:pt x="-1366" y="18404"/>
                    <a:pt x="4097" y="23867"/>
                  </a:cubicBezTo>
                  <a:lnTo>
                    <a:pt x="43400" y="63170"/>
                  </a:lnTo>
                  <a:lnTo>
                    <a:pt x="4097" y="102472"/>
                  </a:lnTo>
                  <a:cubicBezTo>
                    <a:pt x="-1366" y="107935"/>
                    <a:pt x="-1366" y="116779"/>
                    <a:pt x="4097" y="122242"/>
                  </a:cubicBezTo>
                  <a:cubicBezTo>
                    <a:pt x="9560" y="127705"/>
                    <a:pt x="18405" y="127705"/>
                    <a:pt x="23867" y="122242"/>
                  </a:cubicBezTo>
                  <a:lnTo>
                    <a:pt x="71019" y="75090"/>
                  </a:lnTo>
                  <a:cubicBezTo>
                    <a:pt x="74265" y="71833"/>
                    <a:pt x="75566" y="67388"/>
                    <a:pt x="74943" y="63158"/>
                  </a:cubicBezTo>
                  <a:cubicBezTo>
                    <a:pt x="75566" y="58928"/>
                    <a:pt x="74265" y="54483"/>
                    <a:pt x="71019" y="51226"/>
                  </a:cubicBezTo>
                  <a:close/>
                </a:path>
              </a:pathLst>
            </a:custGeom>
            <a:solidFill>
              <a:srgbClr val="00733B"/>
            </a:solidFill>
            <a:ln w="0"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B136B26D-7EFD-9D7A-D10C-590D44C9040C}"/>
                </a:ext>
              </a:extLst>
            </p:cNvPr>
            <p:cNvSpPr/>
            <p:nvPr/>
          </p:nvSpPr>
          <p:spPr>
            <a:xfrm>
              <a:off x="7126523" y="4296055"/>
              <a:ext cx="75094" cy="126361"/>
            </a:xfrm>
            <a:custGeom>
              <a:avLst/>
              <a:gdLst>
                <a:gd name="connsiteX0" fmla="*/ 31695 w 75094"/>
                <a:gd name="connsiteY0" fmla="*/ 63170 h 126361"/>
                <a:gd name="connsiteX1" fmla="*/ 70997 w 75094"/>
                <a:gd name="connsiteY1" fmla="*/ 23867 h 126361"/>
                <a:gd name="connsiteX2" fmla="*/ 70997 w 75094"/>
                <a:gd name="connsiteY2" fmla="*/ 4097 h 126361"/>
                <a:gd name="connsiteX3" fmla="*/ 51227 w 75094"/>
                <a:gd name="connsiteY3" fmla="*/ 4097 h 126361"/>
                <a:gd name="connsiteX4" fmla="*/ 4075 w 75094"/>
                <a:gd name="connsiteY4" fmla="*/ 51249 h 126361"/>
                <a:gd name="connsiteX5" fmla="*/ 151 w 75094"/>
                <a:gd name="connsiteY5" fmla="*/ 63181 h 126361"/>
                <a:gd name="connsiteX6" fmla="*/ 4075 w 75094"/>
                <a:gd name="connsiteY6" fmla="*/ 75113 h 126361"/>
                <a:gd name="connsiteX7" fmla="*/ 51227 w 75094"/>
                <a:gd name="connsiteY7" fmla="*/ 122265 h 126361"/>
                <a:gd name="connsiteX8" fmla="*/ 70997 w 75094"/>
                <a:gd name="connsiteY8" fmla="*/ 122265 h 126361"/>
                <a:gd name="connsiteX9" fmla="*/ 70997 w 75094"/>
                <a:gd name="connsiteY9" fmla="*/ 102495 h 126361"/>
                <a:gd name="connsiteX10" fmla="*/ 31695 w 75094"/>
                <a:gd name="connsiteY10" fmla="*/ 63192 h 12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126361">
                  <a:moveTo>
                    <a:pt x="31695" y="63170"/>
                  </a:moveTo>
                  <a:lnTo>
                    <a:pt x="70997" y="23867"/>
                  </a:lnTo>
                  <a:cubicBezTo>
                    <a:pt x="76460" y="18404"/>
                    <a:pt x="76460" y="9560"/>
                    <a:pt x="70997" y="4097"/>
                  </a:cubicBezTo>
                  <a:cubicBezTo>
                    <a:pt x="65534" y="-1366"/>
                    <a:pt x="56690" y="-1366"/>
                    <a:pt x="51227" y="4097"/>
                  </a:cubicBezTo>
                  <a:lnTo>
                    <a:pt x="4075" y="51249"/>
                  </a:lnTo>
                  <a:cubicBezTo>
                    <a:pt x="829" y="54495"/>
                    <a:pt x="-471" y="58951"/>
                    <a:pt x="151" y="63181"/>
                  </a:cubicBezTo>
                  <a:cubicBezTo>
                    <a:pt x="-471" y="67411"/>
                    <a:pt x="829" y="71856"/>
                    <a:pt x="4075" y="75113"/>
                  </a:cubicBezTo>
                  <a:lnTo>
                    <a:pt x="51227" y="122265"/>
                  </a:lnTo>
                  <a:cubicBezTo>
                    <a:pt x="56690" y="127727"/>
                    <a:pt x="65534" y="127727"/>
                    <a:pt x="70997" y="122265"/>
                  </a:cubicBezTo>
                  <a:cubicBezTo>
                    <a:pt x="76460" y="116802"/>
                    <a:pt x="76460" y="107957"/>
                    <a:pt x="70997" y="102495"/>
                  </a:cubicBezTo>
                  <a:lnTo>
                    <a:pt x="31695" y="63192"/>
                  </a:lnTo>
                  <a:close/>
                </a:path>
              </a:pathLst>
            </a:custGeom>
            <a:solidFill>
              <a:srgbClr val="00733B"/>
            </a:solidFill>
            <a:ln w="0"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F7C77405-A18B-7589-C155-E3D44479289A}"/>
                </a:ext>
              </a:extLst>
            </p:cNvPr>
            <p:cNvSpPr/>
            <p:nvPr/>
          </p:nvSpPr>
          <p:spPr>
            <a:xfrm>
              <a:off x="7135620" y="4343639"/>
              <a:ext cx="428244" cy="27958"/>
            </a:xfrm>
            <a:custGeom>
              <a:avLst/>
              <a:gdLst>
                <a:gd name="connsiteX0" fmla="*/ 414265 w 428244"/>
                <a:gd name="connsiteY0" fmla="*/ 27958 h 27958"/>
                <a:gd name="connsiteX1" fmla="*/ 13979 w 428244"/>
                <a:gd name="connsiteY1" fmla="*/ 27958 h 27958"/>
                <a:gd name="connsiteX2" fmla="*/ 0 w 428244"/>
                <a:gd name="connsiteY2" fmla="*/ 13979 h 27958"/>
                <a:gd name="connsiteX3" fmla="*/ 0 w 428244"/>
                <a:gd name="connsiteY3" fmla="*/ 13979 h 27958"/>
                <a:gd name="connsiteX4" fmla="*/ 13979 w 428244"/>
                <a:gd name="connsiteY4" fmla="*/ 0 h 27958"/>
                <a:gd name="connsiteX5" fmla="*/ 414265 w 428244"/>
                <a:gd name="connsiteY5" fmla="*/ 0 h 27958"/>
                <a:gd name="connsiteX6" fmla="*/ 428244 w 428244"/>
                <a:gd name="connsiteY6" fmla="*/ 13979 h 27958"/>
                <a:gd name="connsiteX7" fmla="*/ 428244 w 428244"/>
                <a:gd name="connsiteY7" fmla="*/ 13979 h 27958"/>
                <a:gd name="connsiteX8" fmla="*/ 414265 w 428244"/>
                <a:gd name="connsiteY8" fmla="*/ 27958 h 2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8244" h="27958">
                  <a:moveTo>
                    <a:pt x="414265" y="27958"/>
                  </a:moveTo>
                  <a:lnTo>
                    <a:pt x="13979" y="27958"/>
                  </a:lnTo>
                  <a:cubicBezTo>
                    <a:pt x="6254" y="27958"/>
                    <a:pt x="0" y="21704"/>
                    <a:pt x="0" y="13979"/>
                  </a:cubicBezTo>
                  <a:lnTo>
                    <a:pt x="0" y="13979"/>
                  </a:lnTo>
                  <a:cubicBezTo>
                    <a:pt x="0" y="6254"/>
                    <a:pt x="6254" y="0"/>
                    <a:pt x="13979" y="0"/>
                  </a:cubicBezTo>
                  <a:lnTo>
                    <a:pt x="414265" y="0"/>
                  </a:lnTo>
                  <a:cubicBezTo>
                    <a:pt x="421990" y="0"/>
                    <a:pt x="428244" y="6254"/>
                    <a:pt x="428244" y="13979"/>
                  </a:cubicBezTo>
                  <a:lnTo>
                    <a:pt x="428244" y="13979"/>
                  </a:lnTo>
                  <a:cubicBezTo>
                    <a:pt x="428244" y="21704"/>
                    <a:pt x="421990" y="27958"/>
                    <a:pt x="414265" y="27958"/>
                  </a:cubicBezTo>
                  <a:close/>
                </a:path>
              </a:pathLst>
            </a:custGeom>
            <a:solidFill>
              <a:srgbClr val="00733B"/>
            </a:solidFill>
            <a:ln w="0"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7252DF69-1EA7-4017-7691-42D019C2C276}"/>
                </a:ext>
              </a:extLst>
            </p:cNvPr>
            <p:cNvSpPr/>
            <p:nvPr/>
          </p:nvSpPr>
          <p:spPr>
            <a:xfrm>
              <a:off x="5552732" y="3849729"/>
              <a:ext cx="1086195" cy="1086195"/>
            </a:xfrm>
            <a:custGeom>
              <a:avLst/>
              <a:gdLst>
                <a:gd name="connsiteX0" fmla="*/ 1086196 w 1086195"/>
                <a:gd name="connsiteY0" fmla="*/ 543098 h 1086195"/>
                <a:gd name="connsiteX1" fmla="*/ 543098 w 1086195"/>
                <a:gd name="connsiteY1" fmla="*/ 1086196 h 1086195"/>
                <a:gd name="connsiteX2" fmla="*/ 0 w 1086195"/>
                <a:gd name="connsiteY2" fmla="*/ 543098 h 1086195"/>
                <a:gd name="connsiteX3" fmla="*/ 543098 w 1086195"/>
                <a:gd name="connsiteY3" fmla="*/ 0 h 1086195"/>
                <a:gd name="connsiteX4" fmla="*/ 1086196 w 1086195"/>
                <a:gd name="connsiteY4" fmla="*/ 543098 h 1086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195" h="1086195">
                  <a:moveTo>
                    <a:pt x="1086196" y="543098"/>
                  </a:moveTo>
                  <a:cubicBezTo>
                    <a:pt x="1086196" y="843043"/>
                    <a:pt x="843043" y="1086196"/>
                    <a:pt x="543098" y="1086196"/>
                  </a:cubicBezTo>
                  <a:cubicBezTo>
                    <a:pt x="243153" y="1086196"/>
                    <a:pt x="0" y="843043"/>
                    <a:pt x="0" y="543098"/>
                  </a:cubicBezTo>
                  <a:cubicBezTo>
                    <a:pt x="0" y="243153"/>
                    <a:pt x="243153" y="0"/>
                    <a:pt x="543098" y="0"/>
                  </a:cubicBezTo>
                  <a:cubicBezTo>
                    <a:pt x="843043" y="0"/>
                    <a:pt x="1086196" y="243153"/>
                    <a:pt x="1086196" y="543098"/>
                  </a:cubicBezTo>
                  <a:close/>
                </a:path>
              </a:pathLst>
            </a:custGeom>
            <a:solidFill>
              <a:srgbClr val="A90074"/>
            </a:solidFill>
            <a:ln w="0"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A5BDB6DE-4BD6-D35D-4C5D-5239A69FC01E}"/>
                </a:ext>
              </a:extLst>
            </p:cNvPr>
            <p:cNvSpPr/>
            <p:nvPr/>
          </p:nvSpPr>
          <p:spPr>
            <a:xfrm rot="18900000">
              <a:off x="5907484" y="4320572"/>
              <a:ext cx="202540" cy="202540"/>
            </a:xfrm>
            <a:custGeom>
              <a:avLst/>
              <a:gdLst>
                <a:gd name="connsiteX0" fmla="*/ 202541 w 202540"/>
                <a:gd name="connsiteY0" fmla="*/ 101270 h 202540"/>
                <a:gd name="connsiteX1" fmla="*/ 101270 w 202540"/>
                <a:gd name="connsiteY1" fmla="*/ 202541 h 202540"/>
                <a:gd name="connsiteX2" fmla="*/ 0 w 202540"/>
                <a:gd name="connsiteY2" fmla="*/ 101270 h 202540"/>
                <a:gd name="connsiteX3" fmla="*/ 101270 w 202540"/>
                <a:gd name="connsiteY3" fmla="*/ 0 h 202540"/>
                <a:gd name="connsiteX4" fmla="*/ 202541 w 202540"/>
                <a:gd name="connsiteY4" fmla="*/ 101270 h 202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40" h="202540">
                  <a:moveTo>
                    <a:pt x="202541" y="101270"/>
                  </a:moveTo>
                  <a:cubicBezTo>
                    <a:pt x="202541" y="157200"/>
                    <a:pt x="157200" y="202541"/>
                    <a:pt x="101270" y="202541"/>
                  </a:cubicBezTo>
                  <a:cubicBezTo>
                    <a:pt x="45340" y="202541"/>
                    <a:pt x="0" y="157200"/>
                    <a:pt x="0" y="101270"/>
                  </a:cubicBezTo>
                  <a:cubicBezTo>
                    <a:pt x="0" y="45340"/>
                    <a:pt x="45340" y="0"/>
                    <a:pt x="101270" y="0"/>
                  </a:cubicBezTo>
                  <a:cubicBezTo>
                    <a:pt x="157200" y="0"/>
                    <a:pt x="202541" y="45340"/>
                    <a:pt x="202541" y="101270"/>
                  </a:cubicBezTo>
                  <a:close/>
                </a:path>
              </a:pathLst>
            </a:custGeom>
            <a:solidFill>
              <a:srgbClr val="A90074"/>
            </a:solidFill>
            <a:ln w="0"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EEDAF0E5-D73D-2F27-726F-8CBA74415491}"/>
                </a:ext>
              </a:extLst>
            </p:cNvPr>
            <p:cNvSpPr/>
            <p:nvPr/>
          </p:nvSpPr>
          <p:spPr>
            <a:xfrm>
              <a:off x="5838568" y="4308598"/>
              <a:ext cx="346948" cy="313029"/>
            </a:xfrm>
            <a:custGeom>
              <a:avLst/>
              <a:gdLst>
                <a:gd name="connsiteX0" fmla="*/ 338784 w 346948"/>
                <a:gd name="connsiteY0" fmla="*/ 254479 h 313029"/>
                <a:gd name="connsiteX1" fmla="*/ 267395 w 346948"/>
                <a:gd name="connsiteY1" fmla="*/ 193676 h 313029"/>
                <a:gd name="connsiteX2" fmla="*/ 278468 w 346948"/>
                <a:gd name="connsiteY2" fmla="*/ 135633 h 313029"/>
                <a:gd name="connsiteX3" fmla="*/ 135633 w 346948"/>
                <a:gd name="connsiteY3" fmla="*/ 48 h 313029"/>
                <a:gd name="connsiteX4" fmla="*/ 48 w 346948"/>
                <a:gd name="connsiteY4" fmla="*/ 142883 h 313029"/>
                <a:gd name="connsiteX5" fmla="*/ 142883 w 346948"/>
                <a:gd name="connsiteY5" fmla="*/ 278468 h 313029"/>
                <a:gd name="connsiteX6" fmla="*/ 224926 w 346948"/>
                <a:gd name="connsiteY6" fmla="*/ 248971 h 313029"/>
                <a:gd name="connsiteX7" fmla="*/ 293635 w 346948"/>
                <a:gd name="connsiteY7" fmla="*/ 307489 h 313029"/>
                <a:gd name="connsiteX8" fmla="*/ 326355 w 346948"/>
                <a:gd name="connsiteY8" fmla="*/ 304866 h 313029"/>
                <a:gd name="connsiteX9" fmla="*/ 341408 w 346948"/>
                <a:gd name="connsiteY9" fmla="*/ 287199 h 313029"/>
                <a:gd name="connsiteX10" fmla="*/ 338784 w 346948"/>
                <a:gd name="connsiteY10" fmla="*/ 254479 h 313029"/>
                <a:gd name="connsiteX11" fmla="*/ 141435 w 346948"/>
                <a:gd name="connsiteY11" fmla="*/ 222788 h 313029"/>
                <a:gd name="connsiteX12" fmla="*/ 55739 w 346948"/>
                <a:gd name="connsiteY12" fmla="*/ 141435 h 313029"/>
                <a:gd name="connsiteX13" fmla="*/ 137092 w 346948"/>
                <a:gd name="connsiteY13" fmla="*/ 55739 h 313029"/>
                <a:gd name="connsiteX14" fmla="*/ 222789 w 346948"/>
                <a:gd name="connsiteY14" fmla="*/ 137092 h 313029"/>
                <a:gd name="connsiteX15" fmla="*/ 141435 w 346948"/>
                <a:gd name="connsiteY15" fmla="*/ 222788 h 313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6948" h="313029">
                  <a:moveTo>
                    <a:pt x="338784" y="254479"/>
                  </a:moveTo>
                  <a:lnTo>
                    <a:pt x="267395" y="193676"/>
                  </a:lnTo>
                  <a:cubicBezTo>
                    <a:pt x="274984" y="175874"/>
                    <a:pt x="279011" y="156217"/>
                    <a:pt x="278468" y="135633"/>
                  </a:cubicBezTo>
                  <a:cubicBezTo>
                    <a:pt x="276466" y="58872"/>
                    <a:pt x="212394" y="-1954"/>
                    <a:pt x="135633" y="48"/>
                  </a:cubicBezTo>
                  <a:cubicBezTo>
                    <a:pt x="58872" y="2050"/>
                    <a:pt x="-1954" y="66121"/>
                    <a:pt x="48" y="142883"/>
                  </a:cubicBezTo>
                  <a:cubicBezTo>
                    <a:pt x="2050" y="219644"/>
                    <a:pt x="66122" y="280470"/>
                    <a:pt x="142883" y="278468"/>
                  </a:cubicBezTo>
                  <a:cubicBezTo>
                    <a:pt x="173850" y="277665"/>
                    <a:pt x="202227" y="266739"/>
                    <a:pt x="224926" y="248971"/>
                  </a:cubicBezTo>
                  <a:lnTo>
                    <a:pt x="293635" y="307489"/>
                  </a:lnTo>
                  <a:cubicBezTo>
                    <a:pt x="303395" y="315802"/>
                    <a:pt x="318042" y="314626"/>
                    <a:pt x="326355" y="304866"/>
                  </a:cubicBezTo>
                  <a:lnTo>
                    <a:pt x="341408" y="287199"/>
                  </a:lnTo>
                  <a:cubicBezTo>
                    <a:pt x="349721" y="277439"/>
                    <a:pt x="348545" y="262792"/>
                    <a:pt x="338784" y="254479"/>
                  </a:cubicBezTo>
                  <a:close/>
                  <a:moveTo>
                    <a:pt x="141435" y="222788"/>
                  </a:moveTo>
                  <a:cubicBezTo>
                    <a:pt x="95381" y="223987"/>
                    <a:pt x="56938" y="187490"/>
                    <a:pt x="55739" y="141435"/>
                  </a:cubicBezTo>
                  <a:cubicBezTo>
                    <a:pt x="54540" y="95381"/>
                    <a:pt x="91037" y="56938"/>
                    <a:pt x="137092" y="55739"/>
                  </a:cubicBezTo>
                  <a:cubicBezTo>
                    <a:pt x="183147" y="54540"/>
                    <a:pt x="221590" y="91037"/>
                    <a:pt x="222789" y="137092"/>
                  </a:cubicBezTo>
                  <a:cubicBezTo>
                    <a:pt x="223987" y="183147"/>
                    <a:pt x="187490" y="221590"/>
                    <a:pt x="141435" y="222788"/>
                  </a:cubicBezTo>
                  <a:close/>
                </a:path>
              </a:pathLst>
            </a:custGeom>
            <a:solidFill>
              <a:srgbClr val="FFFFFF"/>
            </a:solidFill>
            <a:ln w="0"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AC8A0126-83FE-97DE-E638-2E78308EE3CD}"/>
                </a:ext>
              </a:extLst>
            </p:cNvPr>
            <p:cNvSpPr/>
            <p:nvPr/>
          </p:nvSpPr>
          <p:spPr>
            <a:xfrm>
              <a:off x="6010597" y="4107417"/>
              <a:ext cx="190619" cy="190619"/>
            </a:xfrm>
            <a:custGeom>
              <a:avLst/>
              <a:gdLst>
                <a:gd name="connsiteX0" fmla="*/ 190620 w 190619"/>
                <a:gd name="connsiteY0" fmla="*/ 95310 h 190619"/>
                <a:gd name="connsiteX1" fmla="*/ 95310 w 190619"/>
                <a:gd name="connsiteY1" fmla="*/ 190620 h 190619"/>
                <a:gd name="connsiteX2" fmla="*/ 0 w 190619"/>
                <a:gd name="connsiteY2" fmla="*/ 95310 h 190619"/>
                <a:gd name="connsiteX3" fmla="*/ 95310 w 190619"/>
                <a:gd name="connsiteY3" fmla="*/ 0 h 190619"/>
                <a:gd name="connsiteX4" fmla="*/ 190620 w 190619"/>
                <a:gd name="connsiteY4" fmla="*/ 95310 h 190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619" h="190619">
                  <a:moveTo>
                    <a:pt x="190620" y="95310"/>
                  </a:moveTo>
                  <a:cubicBezTo>
                    <a:pt x="190620" y="147948"/>
                    <a:pt x="147948" y="190620"/>
                    <a:pt x="95310" y="190620"/>
                  </a:cubicBezTo>
                  <a:cubicBezTo>
                    <a:pt x="42672" y="190620"/>
                    <a:pt x="0" y="147948"/>
                    <a:pt x="0" y="95310"/>
                  </a:cubicBezTo>
                  <a:cubicBezTo>
                    <a:pt x="0" y="42672"/>
                    <a:pt x="42672" y="0"/>
                    <a:pt x="95310" y="0"/>
                  </a:cubicBezTo>
                  <a:cubicBezTo>
                    <a:pt x="147948" y="0"/>
                    <a:pt x="190620" y="42672"/>
                    <a:pt x="190620" y="95310"/>
                  </a:cubicBezTo>
                  <a:close/>
                </a:path>
              </a:pathLst>
            </a:custGeom>
            <a:solidFill>
              <a:srgbClr val="00733B"/>
            </a:solidFill>
            <a:ln w="0"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B2EFB41B-363E-10D1-5867-657815830047}"/>
                </a:ext>
              </a:extLst>
            </p:cNvPr>
            <p:cNvSpPr/>
            <p:nvPr/>
          </p:nvSpPr>
          <p:spPr>
            <a:xfrm>
              <a:off x="6053530" y="4148009"/>
              <a:ext cx="110216" cy="110205"/>
            </a:xfrm>
            <a:custGeom>
              <a:avLst/>
              <a:gdLst>
                <a:gd name="connsiteX0" fmla="*/ 70654 w 110216"/>
                <a:gd name="connsiteY0" fmla="*/ 70631 h 110205"/>
                <a:gd name="connsiteX1" fmla="*/ 102910 w 110216"/>
                <a:gd name="connsiteY1" fmla="*/ 70631 h 110205"/>
                <a:gd name="connsiteX2" fmla="*/ 110217 w 110216"/>
                <a:gd name="connsiteY2" fmla="*/ 63325 h 110205"/>
                <a:gd name="connsiteX3" fmla="*/ 110217 w 110216"/>
                <a:gd name="connsiteY3" fmla="*/ 46869 h 110205"/>
                <a:gd name="connsiteX4" fmla="*/ 102899 w 110216"/>
                <a:gd name="connsiteY4" fmla="*/ 39563 h 110205"/>
                <a:gd name="connsiteX5" fmla="*/ 70643 w 110216"/>
                <a:gd name="connsiteY5" fmla="*/ 39563 h 110205"/>
                <a:gd name="connsiteX6" fmla="*/ 70643 w 110216"/>
                <a:gd name="connsiteY6" fmla="*/ 7306 h 110205"/>
                <a:gd name="connsiteX7" fmla="*/ 63325 w 110216"/>
                <a:gd name="connsiteY7" fmla="*/ 0 h 110205"/>
                <a:gd name="connsiteX8" fmla="*/ 46869 w 110216"/>
                <a:gd name="connsiteY8" fmla="*/ 0 h 110205"/>
                <a:gd name="connsiteX9" fmla="*/ 39563 w 110216"/>
                <a:gd name="connsiteY9" fmla="*/ 7306 h 110205"/>
                <a:gd name="connsiteX10" fmla="*/ 39563 w 110216"/>
                <a:gd name="connsiteY10" fmla="*/ 39563 h 110205"/>
                <a:gd name="connsiteX11" fmla="*/ 7306 w 110216"/>
                <a:gd name="connsiteY11" fmla="*/ 39563 h 110205"/>
                <a:gd name="connsiteX12" fmla="*/ 0 w 110216"/>
                <a:gd name="connsiteY12" fmla="*/ 46869 h 110205"/>
                <a:gd name="connsiteX13" fmla="*/ 0 w 110216"/>
                <a:gd name="connsiteY13" fmla="*/ 63325 h 110205"/>
                <a:gd name="connsiteX14" fmla="*/ 7306 w 110216"/>
                <a:gd name="connsiteY14" fmla="*/ 70643 h 110205"/>
                <a:gd name="connsiteX15" fmla="*/ 39563 w 110216"/>
                <a:gd name="connsiteY15" fmla="*/ 70643 h 110205"/>
                <a:gd name="connsiteX16" fmla="*/ 39563 w 110216"/>
                <a:gd name="connsiteY16" fmla="*/ 102899 h 110205"/>
                <a:gd name="connsiteX17" fmla="*/ 46869 w 110216"/>
                <a:gd name="connsiteY17" fmla="*/ 110205 h 110205"/>
                <a:gd name="connsiteX18" fmla="*/ 63325 w 110216"/>
                <a:gd name="connsiteY18" fmla="*/ 110205 h 110205"/>
                <a:gd name="connsiteX19" fmla="*/ 70631 w 110216"/>
                <a:gd name="connsiteY19" fmla="*/ 102899 h 110205"/>
                <a:gd name="connsiteX20" fmla="*/ 70631 w 110216"/>
                <a:gd name="connsiteY20" fmla="*/ 70643 h 11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0216" h="110205">
                  <a:moveTo>
                    <a:pt x="70654" y="70631"/>
                  </a:moveTo>
                  <a:lnTo>
                    <a:pt x="102910" y="70631"/>
                  </a:lnTo>
                  <a:cubicBezTo>
                    <a:pt x="106948" y="70631"/>
                    <a:pt x="110217" y="67363"/>
                    <a:pt x="110217" y="63325"/>
                  </a:cubicBezTo>
                  <a:lnTo>
                    <a:pt x="110217" y="46869"/>
                  </a:lnTo>
                  <a:cubicBezTo>
                    <a:pt x="110217" y="42831"/>
                    <a:pt x="106948" y="39563"/>
                    <a:pt x="102899" y="39563"/>
                  </a:cubicBezTo>
                  <a:lnTo>
                    <a:pt x="70643" y="39563"/>
                  </a:lnTo>
                  <a:cubicBezTo>
                    <a:pt x="70643" y="39563"/>
                    <a:pt x="70643" y="7306"/>
                    <a:pt x="70643" y="7306"/>
                  </a:cubicBezTo>
                  <a:cubicBezTo>
                    <a:pt x="70643" y="3269"/>
                    <a:pt x="67374" y="0"/>
                    <a:pt x="63325" y="0"/>
                  </a:cubicBezTo>
                  <a:lnTo>
                    <a:pt x="46869" y="0"/>
                  </a:lnTo>
                  <a:cubicBezTo>
                    <a:pt x="42831" y="0"/>
                    <a:pt x="39563" y="3269"/>
                    <a:pt x="39563" y="7306"/>
                  </a:cubicBezTo>
                  <a:lnTo>
                    <a:pt x="39563" y="39563"/>
                  </a:lnTo>
                  <a:cubicBezTo>
                    <a:pt x="39563" y="39563"/>
                    <a:pt x="7306" y="39563"/>
                    <a:pt x="7306" y="39563"/>
                  </a:cubicBezTo>
                  <a:cubicBezTo>
                    <a:pt x="3269" y="39563"/>
                    <a:pt x="-11" y="42831"/>
                    <a:pt x="0" y="46869"/>
                  </a:cubicBezTo>
                  <a:lnTo>
                    <a:pt x="0" y="63325"/>
                  </a:lnTo>
                  <a:cubicBezTo>
                    <a:pt x="0" y="67363"/>
                    <a:pt x="3269" y="70643"/>
                    <a:pt x="7306" y="70643"/>
                  </a:cubicBezTo>
                  <a:lnTo>
                    <a:pt x="39563" y="70643"/>
                  </a:lnTo>
                  <a:cubicBezTo>
                    <a:pt x="39563" y="70643"/>
                    <a:pt x="39563" y="102899"/>
                    <a:pt x="39563" y="102899"/>
                  </a:cubicBezTo>
                  <a:cubicBezTo>
                    <a:pt x="39563" y="106937"/>
                    <a:pt x="42831" y="110205"/>
                    <a:pt x="46869" y="110205"/>
                  </a:cubicBezTo>
                  <a:lnTo>
                    <a:pt x="63325" y="110205"/>
                  </a:lnTo>
                  <a:cubicBezTo>
                    <a:pt x="67363" y="110205"/>
                    <a:pt x="70631" y="106937"/>
                    <a:pt x="70631" y="102899"/>
                  </a:cubicBezTo>
                  <a:lnTo>
                    <a:pt x="70631" y="70643"/>
                  </a:lnTo>
                  <a:close/>
                </a:path>
              </a:pathLst>
            </a:custGeom>
            <a:solidFill>
              <a:srgbClr val="FFFFFF"/>
            </a:solidFill>
            <a:ln w="0"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B48650C9-85EF-C3CE-D504-396719D70435}"/>
                </a:ext>
              </a:extLst>
            </p:cNvPr>
            <p:cNvSpPr/>
            <p:nvPr/>
          </p:nvSpPr>
          <p:spPr>
            <a:xfrm>
              <a:off x="6204384" y="4245750"/>
              <a:ext cx="190619" cy="190619"/>
            </a:xfrm>
            <a:custGeom>
              <a:avLst/>
              <a:gdLst>
                <a:gd name="connsiteX0" fmla="*/ 190620 w 190619"/>
                <a:gd name="connsiteY0" fmla="*/ 95310 h 190619"/>
                <a:gd name="connsiteX1" fmla="*/ 95310 w 190619"/>
                <a:gd name="connsiteY1" fmla="*/ 190620 h 190619"/>
                <a:gd name="connsiteX2" fmla="*/ 0 w 190619"/>
                <a:gd name="connsiteY2" fmla="*/ 95310 h 190619"/>
                <a:gd name="connsiteX3" fmla="*/ 95310 w 190619"/>
                <a:gd name="connsiteY3" fmla="*/ 0 h 190619"/>
                <a:gd name="connsiteX4" fmla="*/ 190620 w 190619"/>
                <a:gd name="connsiteY4" fmla="*/ 95310 h 190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619" h="190619">
                  <a:moveTo>
                    <a:pt x="190620" y="95310"/>
                  </a:moveTo>
                  <a:cubicBezTo>
                    <a:pt x="190620" y="147948"/>
                    <a:pt x="147948" y="190620"/>
                    <a:pt x="95310" y="190620"/>
                  </a:cubicBezTo>
                  <a:cubicBezTo>
                    <a:pt x="42672" y="190620"/>
                    <a:pt x="0" y="147948"/>
                    <a:pt x="0" y="95310"/>
                  </a:cubicBezTo>
                  <a:cubicBezTo>
                    <a:pt x="0" y="42672"/>
                    <a:pt x="42672" y="0"/>
                    <a:pt x="95310" y="0"/>
                  </a:cubicBezTo>
                  <a:cubicBezTo>
                    <a:pt x="147948" y="0"/>
                    <a:pt x="190620" y="42672"/>
                    <a:pt x="190620" y="95310"/>
                  </a:cubicBezTo>
                  <a:close/>
                </a:path>
              </a:pathLst>
            </a:custGeom>
            <a:solidFill>
              <a:srgbClr val="005595"/>
            </a:solidFill>
            <a:ln w="0"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F477DAA1-09AF-30FD-0241-0D11297BF3FC}"/>
                </a:ext>
              </a:extLst>
            </p:cNvPr>
            <p:cNvSpPr/>
            <p:nvPr/>
          </p:nvSpPr>
          <p:spPr>
            <a:xfrm>
              <a:off x="6247328" y="4325905"/>
              <a:ext cx="110216" cy="31080"/>
            </a:xfrm>
            <a:custGeom>
              <a:avLst/>
              <a:gdLst>
                <a:gd name="connsiteX0" fmla="*/ 102910 w 110216"/>
                <a:gd name="connsiteY0" fmla="*/ 0 h 31080"/>
                <a:gd name="connsiteX1" fmla="*/ 110217 w 110216"/>
                <a:gd name="connsiteY1" fmla="*/ 7306 h 31080"/>
                <a:gd name="connsiteX2" fmla="*/ 110217 w 110216"/>
                <a:gd name="connsiteY2" fmla="*/ 23774 h 31080"/>
                <a:gd name="connsiteX3" fmla="*/ 102910 w 110216"/>
                <a:gd name="connsiteY3" fmla="*/ 31080 h 31080"/>
                <a:gd name="connsiteX4" fmla="*/ 7306 w 110216"/>
                <a:gd name="connsiteY4" fmla="*/ 31080 h 31080"/>
                <a:gd name="connsiteX5" fmla="*/ 0 w 110216"/>
                <a:gd name="connsiteY5" fmla="*/ 23774 h 31080"/>
                <a:gd name="connsiteX6" fmla="*/ 0 w 110216"/>
                <a:gd name="connsiteY6" fmla="*/ 7306 h 31080"/>
                <a:gd name="connsiteX7" fmla="*/ 7306 w 110216"/>
                <a:gd name="connsiteY7" fmla="*/ 0 h 3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216" h="31080">
                  <a:moveTo>
                    <a:pt x="102910" y="0"/>
                  </a:moveTo>
                  <a:cubicBezTo>
                    <a:pt x="106946" y="0"/>
                    <a:pt x="110217" y="3271"/>
                    <a:pt x="110217" y="7306"/>
                  </a:cubicBezTo>
                  <a:lnTo>
                    <a:pt x="110217" y="23774"/>
                  </a:lnTo>
                  <a:cubicBezTo>
                    <a:pt x="110217" y="27809"/>
                    <a:pt x="106945" y="31080"/>
                    <a:pt x="102910" y="31080"/>
                  </a:cubicBezTo>
                  <a:lnTo>
                    <a:pt x="7306" y="31080"/>
                  </a:lnTo>
                  <a:cubicBezTo>
                    <a:pt x="3271" y="31080"/>
                    <a:pt x="0" y="27809"/>
                    <a:pt x="0" y="23774"/>
                  </a:cubicBezTo>
                  <a:lnTo>
                    <a:pt x="0" y="7306"/>
                  </a:lnTo>
                  <a:cubicBezTo>
                    <a:pt x="0" y="3271"/>
                    <a:pt x="3271" y="0"/>
                    <a:pt x="7306" y="0"/>
                  </a:cubicBezTo>
                  <a:close/>
                </a:path>
              </a:pathLst>
            </a:custGeom>
            <a:solidFill>
              <a:srgbClr val="FFFFFF"/>
            </a:solidFill>
            <a:ln w="0"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0649F0A2-1D20-5ACB-3BC1-2D808031A50D}"/>
                </a:ext>
              </a:extLst>
            </p:cNvPr>
            <p:cNvSpPr/>
            <p:nvPr/>
          </p:nvSpPr>
          <p:spPr>
            <a:xfrm>
              <a:off x="2977816" y="3849729"/>
              <a:ext cx="1086195" cy="1086195"/>
            </a:xfrm>
            <a:custGeom>
              <a:avLst/>
              <a:gdLst>
                <a:gd name="connsiteX0" fmla="*/ 1086196 w 1086195"/>
                <a:gd name="connsiteY0" fmla="*/ 543098 h 1086195"/>
                <a:gd name="connsiteX1" fmla="*/ 543098 w 1086195"/>
                <a:gd name="connsiteY1" fmla="*/ 1086196 h 1086195"/>
                <a:gd name="connsiteX2" fmla="*/ 0 w 1086195"/>
                <a:gd name="connsiteY2" fmla="*/ 543098 h 1086195"/>
                <a:gd name="connsiteX3" fmla="*/ 543098 w 1086195"/>
                <a:gd name="connsiteY3" fmla="*/ 0 h 1086195"/>
                <a:gd name="connsiteX4" fmla="*/ 1086196 w 1086195"/>
                <a:gd name="connsiteY4" fmla="*/ 543098 h 1086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195" h="1086195">
                  <a:moveTo>
                    <a:pt x="1086196" y="543098"/>
                  </a:moveTo>
                  <a:cubicBezTo>
                    <a:pt x="1086196" y="843043"/>
                    <a:pt x="843043" y="1086196"/>
                    <a:pt x="543098" y="1086196"/>
                  </a:cubicBezTo>
                  <a:cubicBezTo>
                    <a:pt x="243153" y="1086196"/>
                    <a:pt x="0" y="843043"/>
                    <a:pt x="0" y="543098"/>
                  </a:cubicBezTo>
                  <a:cubicBezTo>
                    <a:pt x="0" y="243153"/>
                    <a:pt x="243153" y="0"/>
                    <a:pt x="543098" y="0"/>
                  </a:cubicBezTo>
                  <a:cubicBezTo>
                    <a:pt x="843043" y="0"/>
                    <a:pt x="1086196" y="243153"/>
                    <a:pt x="1086196" y="543098"/>
                  </a:cubicBezTo>
                  <a:close/>
                </a:path>
              </a:pathLst>
            </a:custGeom>
            <a:solidFill>
              <a:srgbClr val="DAEFF1"/>
            </a:solidFill>
            <a:ln w="0"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323C37B3-6CBD-9E57-6A85-40F9F3237D6B}"/>
                </a:ext>
              </a:extLst>
            </p:cNvPr>
            <p:cNvSpPr/>
            <p:nvPr/>
          </p:nvSpPr>
          <p:spPr>
            <a:xfrm>
              <a:off x="3284918" y="4060186"/>
              <a:ext cx="472568" cy="665269"/>
            </a:xfrm>
            <a:custGeom>
              <a:avLst/>
              <a:gdLst>
                <a:gd name="connsiteX0" fmla="*/ 289730 w 472568"/>
                <a:gd name="connsiteY0" fmla="*/ 495471 h 665269"/>
                <a:gd name="connsiteX1" fmla="*/ 175182 w 472568"/>
                <a:gd name="connsiteY1" fmla="*/ 495471 h 665269"/>
                <a:gd name="connsiteX2" fmla="*/ 174740 w 472568"/>
                <a:gd name="connsiteY2" fmla="*/ 465375 h 665269"/>
                <a:gd name="connsiteX3" fmla="*/ 193153 w 472568"/>
                <a:gd name="connsiteY3" fmla="*/ 373741 h 665269"/>
                <a:gd name="connsiteX4" fmla="*/ 266816 w 472568"/>
                <a:gd name="connsiteY4" fmla="*/ 292885 h 665269"/>
                <a:gd name="connsiteX5" fmla="*/ 332844 w 472568"/>
                <a:gd name="connsiteY5" fmla="*/ 234039 h 665269"/>
                <a:gd name="connsiteX6" fmla="*/ 349470 w 472568"/>
                <a:gd name="connsiteY6" fmla="*/ 185530 h 665269"/>
                <a:gd name="connsiteX7" fmla="*/ 320052 w 472568"/>
                <a:gd name="connsiteY7" fmla="*/ 122420 h 665269"/>
                <a:gd name="connsiteX8" fmla="*/ 240769 w 472568"/>
                <a:gd name="connsiteY8" fmla="*/ 96136 h 665269"/>
                <a:gd name="connsiteX9" fmla="*/ 160365 w 472568"/>
                <a:gd name="connsiteY9" fmla="*/ 123540 h 665269"/>
                <a:gd name="connsiteX10" fmla="*/ 115894 w 472568"/>
                <a:gd name="connsiteY10" fmla="*/ 207087 h 665269"/>
                <a:gd name="connsiteX11" fmla="*/ 0 w 472568"/>
                <a:gd name="connsiteY11" fmla="*/ 192712 h 665269"/>
                <a:gd name="connsiteX12" fmla="*/ 68505 w 472568"/>
                <a:gd name="connsiteY12" fmla="*/ 56154 h 665269"/>
                <a:gd name="connsiteX13" fmla="*/ 235385 w 472568"/>
                <a:gd name="connsiteY13" fmla="*/ 0 h 665269"/>
                <a:gd name="connsiteX14" fmla="*/ 408327 w 472568"/>
                <a:gd name="connsiteY14" fmla="*/ 56822 h 665269"/>
                <a:gd name="connsiteX15" fmla="*/ 472568 w 472568"/>
                <a:gd name="connsiteY15" fmla="*/ 189116 h 665269"/>
                <a:gd name="connsiteX16" fmla="*/ 448987 w 472568"/>
                <a:gd name="connsiteY16" fmla="*/ 268173 h 665269"/>
                <a:gd name="connsiteX17" fmla="*/ 348146 w 472568"/>
                <a:gd name="connsiteY17" fmla="*/ 369692 h 665269"/>
                <a:gd name="connsiteX18" fmla="*/ 298506 w 472568"/>
                <a:gd name="connsiteY18" fmla="*/ 423143 h 665269"/>
                <a:gd name="connsiteX19" fmla="*/ 289752 w 472568"/>
                <a:gd name="connsiteY19" fmla="*/ 495471 h 665269"/>
                <a:gd name="connsiteX20" fmla="*/ 175182 w 472568"/>
                <a:gd name="connsiteY20" fmla="*/ 665269 h 665269"/>
                <a:gd name="connsiteX21" fmla="*/ 175182 w 472568"/>
                <a:gd name="connsiteY21" fmla="*/ 539038 h 665269"/>
                <a:gd name="connsiteX22" fmla="*/ 301413 w 472568"/>
                <a:gd name="connsiteY22" fmla="*/ 539038 h 665269"/>
                <a:gd name="connsiteX23" fmla="*/ 301413 w 472568"/>
                <a:gd name="connsiteY23" fmla="*/ 665269 h 665269"/>
                <a:gd name="connsiteX24" fmla="*/ 175182 w 472568"/>
                <a:gd name="connsiteY24" fmla="*/ 665269 h 66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72568" h="665269">
                  <a:moveTo>
                    <a:pt x="289730" y="495471"/>
                  </a:moveTo>
                  <a:lnTo>
                    <a:pt x="175182" y="495471"/>
                  </a:lnTo>
                  <a:cubicBezTo>
                    <a:pt x="174876" y="479004"/>
                    <a:pt x="174740" y="468972"/>
                    <a:pt x="174740" y="465375"/>
                  </a:cubicBezTo>
                  <a:cubicBezTo>
                    <a:pt x="174740" y="428244"/>
                    <a:pt x="180871" y="397707"/>
                    <a:pt x="193153" y="373741"/>
                  </a:cubicBezTo>
                  <a:cubicBezTo>
                    <a:pt x="205425" y="349786"/>
                    <a:pt x="229990" y="322834"/>
                    <a:pt x="266816" y="292885"/>
                  </a:cubicBezTo>
                  <a:cubicBezTo>
                    <a:pt x="303653" y="262948"/>
                    <a:pt x="325662" y="243325"/>
                    <a:pt x="332844" y="234039"/>
                  </a:cubicBezTo>
                  <a:cubicBezTo>
                    <a:pt x="343916" y="219370"/>
                    <a:pt x="349470" y="203197"/>
                    <a:pt x="349470" y="185530"/>
                  </a:cubicBezTo>
                  <a:cubicBezTo>
                    <a:pt x="349470" y="160976"/>
                    <a:pt x="339653" y="139939"/>
                    <a:pt x="320052" y="122420"/>
                  </a:cubicBezTo>
                  <a:cubicBezTo>
                    <a:pt x="300429" y="104901"/>
                    <a:pt x="274009" y="96136"/>
                    <a:pt x="240769" y="96136"/>
                  </a:cubicBezTo>
                  <a:cubicBezTo>
                    <a:pt x="207528" y="96136"/>
                    <a:pt x="181922" y="105274"/>
                    <a:pt x="160365" y="123540"/>
                  </a:cubicBezTo>
                  <a:cubicBezTo>
                    <a:pt x="138808" y="141806"/>
                    <a:pt x="123981" y="169662"/>
                    <a:pt x="115894" y="207087"/>
                  </a:cubicBezTo>
                  <a:lnTo>
                    <a:pt x="0" y="192712"/>
                  </a:lnTo>
                  <a:cubicBezTo>
                    <a:pt x="3291" y="139114"/>
                    <a:pt x="26126" y="93591"/>
                    <a:pt x="68505" y="56154"/>
                  </a:cubicBezTo>
                  <a:cubicBezTo>
                    <a:pt x="110873" y="18729"/>
                    <a:pt x="166495" y="0"/>
                    <a:pt x="235385" y="0"/>
                  </a:cubicBezTo>
                  <a:cubicBezTo>
                    <a:pt x="307849" y="0"/>
                    <a:pt x="365496" y="18944"/>
                    <a:pt x="408327" y="56822"/>
                  </a:cubicBezTo>
                  <a:cubicBezTo>
                    <a:pt x="451147" y="94710"/>
                    <a:pt x="472568" y="138797"/>
                    <a:pt x="472568" y="189116"/>
                  </a:cubicBezTo>
                  <a:cubicBezTo>
                    <a:pt x="472568" y="216961"/>
                    <a:pt x="464708" y="243325"/>
                    <a:pt x="448987" y="268173"/>
                  </a:cubicBezTo>
                  <a:cubicBezTo>
                    <a:pt x="433266" y="293032"/>
                    <a:pt x="399641" y="326872"/>
                    <a:pt x="348146" y="369692"/>
                  </a:cubicBezTo>
                  <a:cubicBezTo>
                    <a:pt x="321489" y="391860"/>
                    <a:pt x="304953" y="409673"/>
                    <a:pt x="298506" y="423143"/>
                  </a:cubicBezTo>
                  <a:cubicBezTo>
                    <a:pt x="292060" y="436614"/>
                    <a:pt x="289142" y="460727"/>
                    <a:pt x="289752" y="495471"/>
                  </a:cubicBezTo>
                  <a:close/>
                  <a:moveTo>
                    <a:pt x="175182" y="665269"/>
                  </a:moveTo>
                  <a:lnTo>
                    <a:pt x="175182" y="539038"/>
                  </a:lnTo>
                  <a:lnTo>
                    <a:pt x="301413" y="539038"/>
                  </a:lnTo>
                  <a:lnTo>
                    <a:pt x="301413" y="665269"/>
                  </a:lnTo>
                  <a:lnTo>
                    <a:pt x="175182" y="665269"/>
                  </a:lnTo>
                  <a:close/>
                </a:path>
              </a:pathLst>
            </a:custGeom>
            <a:solidFill>
              <a:srgbClr val="005595"/>
            </a:solidFill>
            <a:ln w="0"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9353D3E-4EAF-A4E7-9D88-8632658975A3}"/>
                </a:ext>
              </a:extLst>
            </p:cNvPr>
            <p:cNvSpPr/>
            <p:nvPr/>
          </p:nvSpPr>
          <p:spPr>
            <a:xfrm>
              <a:off x="3273947" y="4049803"/>
              <a:ext cx="493887" cy="686034"/>
            </a:xfrm>
            <a:custGeom>
              <a:avLst/>
              <a:gdLst>
                <a:gd name="connsiteX0" fmla="*/ 322767 w 493887"/>
                <a:gd name="connsiteY0" fmla="*/ 686034 h 686034"/>
                <a:gd name="connsiteX1" fmla="*/ 175781 w 493887"/>
                <a:gd name="connsiteY1" fmla="*/ 686034 h 686034"/>
                <a:gd name="connsiteX2" fmla="*/ 175781 w 493887"/>
                <a:gd name="connsiteY2" fmla="*/ 539049 h 686034"/>
                <a:gd name="connsiteX3" fmla="*/ 322767 w 493887"/>
                <a:gd name="connsiteY3" fmla="*/ 539049 h 686034"/>
                <a:gd name="connsiteX4" fmla="*/ 322767 w 493887"/>
                <a:gd name="connsiteY4" fmla="*/ 686034 h 686034"/>
                <a:gd name="connsiteX5" fmla="*/ 196535 w 493887"/>
                <a:gd name="connsiteY5" fmla="*/ 665269 h 686034"/>
                <a:gd name="connsiteX6" fmla="*/ 302001 w 493887"/>
                <a:gd name="connsiteY6" fmla="*/ 665269 h 686034"/>
                <a:gd name="connsiteX7" fmla="*/ 302001 w 493887"/>
                <a:gd name="connsiteY7" fmla="*/ 559803 h 686034"/>
                <a:gd name="connsiteX8" fmla="*/ 196535 w 493887"/>
                <a:gd name="connsiteY8" fmla="*/ 559803 h 686034"/>
                <a:gd name="connsiteX9" fmla="*/ 196535 w 493887"/>
                <a:gd name="connsiteY9" fmla="*/ 665269 h 686034"/>
                <a:gd name="connsiteX10" fmla="*/ 311264 w 493887"/>
                <a:gd name="connsiteY10" fmla="*/ 516237 h 686034"/>
                <a:gd name="connsiteX11" fmla="*/ 175962 w 493887"/>
                <a:gd name="connsiteY11" fmla="*/ 516237 h 686034"/>
                <a:gd name="connsiteX12" fmla="*/ 175781 w 493887"/>
                <a:gd name="connsiteY12" fmla="*/ 506046 h 686034"/>
                <a:gd name="connsiteX13" fmla="*/ 175329 w 493887"/>
                <a:gd name="connsiteY13" fmla="*/ 475758 h 686034"/>
                <a:gd name="connsiteX14" fmla="*/ 194884 w 493887"/>
                <a:gd name="connsiteY14" fmla="*/ 379385 h 686034"/>
                <a:gd name="connsiteX15" fmla="*/ 271238 w 493887"/>
                <a:gd name="connsiteY15" fmla="*/ 295204 h 686034"/>
                <a:gd name="connsiteX16" fmla="*/ 335603 w 493887"/>
                <a:gd name="connsiteY16" fmla="*/ 238066 h 686034"/>
                <a:gd name="connsiteX17" fmla="*/ 350058 w 493887"/>
                <a:gd name="connsiteY17" fmla="*/ 195902 h 686034"/>
                <a:gd name="connsiteX18" fmla="*/ 324101 w 493887"/>
                <a:gd name="connsiteY18" fmla="*/ 140528 h 686034"/>
                <a:gd name="connsiteX19" fmla="*/ 251728 w 493887"/>
                <a:gd name="connsiteY19" fmla="*/ 116890 h 686034"/>
                <a:gd name="connsiteX20" fmla="*/ 178032 w 493887"/>
                <a:gd name="connsiteY20" fmla="*/ 141828 h 686034"/>
                <a:gd name="connsiteX21" fmla="*/ 136999 w 493887"/>
                <a:gd name="connsiteY21" fmla="*/ 219653 h 686034"/>
                <a:gd name="connsiteX22" fmla="*/ 134997 w 493887"/>
                <a:gd name="connsiteY22" fmla="*/ 228927 h 686034"/>
                <a:gd name="connsiteX23" fmla="*/ 0 w 493887"/>
                <a:gd name="connsiteY23" fmla="*/ 212188 h 686034"/>
                <a:gd name="connsiteX24" fmla="*/ 599 w 493887"/>
                <a:gd name="connsiteY24" fmla="*/ 202450 h 686034"/>
                <a:gd name="connsiteX25" fmla="*/ 72588 w 493887"/>
                <a:gd name="connsiteY25" fmla="*/ 58756 h 686034"/>
                <a:gd name="connsiteX26" fmla="*/ 246333 w 493887"/>
                <a:gd name="connsiteY26" fmla="*/ 0 h 686034"/>
                <a:gd name="connsiteX27" fmla="*/ 426152 w 493887"/>
                <a:gd name="connsiteY27" fmla="*/ 59423 h 686034"/>
                <a:gd name="connsiteX28" fmla="*/ 493888 w 493887"/>
                <a:gd name="connsiteY28" fmla="*/ 199487 h 686034"/>
                <a:gd name="connsiteX29" fmla="*/ 468700 w 493887"/>
                <a:gd name="connsiteY29" fmla="*/ 284097 h 686034"/>
                <a:gd name="connsiteX30" fmla="*/ 365722 w 493887"/>
                <a:gd name="connsiteY30" fmla="*/ 388048 h 686034"/>
                <a:gd name="connsiteX31" fmla="*/ 318819 w 493887"/>
                <a:gd name="connsiteY31" fmla="*/ 437993 h 686034"/>
                <a:gd name="connsiteX32" fmla="*/ 311072 w 493887"/>
                <a:gd name="connsiteY32" fmla="*/ 505662 h 686034"/>
                <a:gd name="connsiteX33" fmla="*/ 311253 w 493887"/>
                <a:gd name="connsiteY33" fmla="*/ 516225 h 686034"/>
                <a:gd name="connsiteX34" fmla="*/ 196354 w 493887"/>
                <a:gd name="connsiteY34" fmla="*/ 495471 h 686034"/>
                <a:gd name="connsiteX35" fmla="*/ 290250 w 493887"/>
                <a:gd name="connsiteY35" fmla="*/ 495471 h 686034"/>
                <a:gd name="connsiteX36" fmla="*/ 300101 w 493887"/>
                <a:gd name="connsiteY36" fmla="*/ 429047 h 686034"/>
                <a:gd name="connsiteX37" fmla="*/ 352467 w 493887"/>
                <a:gd name="connsiteY37" fmla="*/ 372090 h 686034"/>
                <a:gd name="connsiteX38" fmla="*/ 451170 w 493887"/>
                <a:gd name="connsiteY38" fmla="*/ 273002 h 686034"/>
                <a:gd name="connsiteX39" fmla="*/ 473145 w 493887"/>
                <a:gd name="connsiteY39" fmla="*/ 199487 h 686034"/>
                <a:gd name="connsiteX40" fmla="*/ 412410 w 493887"/>
                <a:gd name="connsiteY40" fmla="*/ 74974 h 686034"/>
                <a:gd name="connsiteX41" fmla="*/ 246344 w 493887"/>
                <a:gd name="connsiteY41" fmla="*/ 20754 h 686034"/>
                <a:gd name="connsiteX42" fmla="*/ 86341 w 493887"/>
                <a:gd name="connsiteY42" fmla="*/ 74307 h 686034"/>
                <a:gd name="connsiteX43" fmla="*/ 22156 w 493887"/>
                <a:gd name="connsiteY43" fmla="*/ 194013 h 686034"/>
                <a:gd name="connsiteX44" fmla="*/ 118891 w 493887"/>
                <a:gd name="connsiteY44" fmla="*/ 206013 h 686034"/>
                <a:gd name="connsiteX45" fmla="*/ 164618 w 493887"/>
                <a:gd name="connsiteY45" fmla="*/ 125994 h 686034"/>
                <a:gd name="connsiteX46" fmla="*/ 251739 w 493887"/>
                <a:gd name="connsiteY46" fmla="*/ 96136 h 686034"/>
                <a:gd name="connsiteX47" fmla="*/ 337933 w 493887"/>
                <a:gd name="connsiteY47" fmla="*/ 125055 h 686034"/>
                <a:gd name="connsiteX48" fmla="*/ 370823 w 493887"/>
                <a:gd name="connsiteY48" fmla="*/ 195913 h 686034"/>
                <a:gd name="connsiteX49" fmla="*/ 352105 w 493887"/>
                <a:gd name="connsiteY49" fmla="*/ 250676 h 686034"/>
                <a:gd name="connsiteX50" fmla="*/ 284335 w 493887"/>
                <a:gd name="connsiteY50" fmla="*/ 311321 h 686034"/>
                <a:gd name="connsiteX51" fmla="*/ 213364 w 493887"/>
                <a:gd name="connsiteY51" fmla="*/ 388863 h 686034"/>
                <a:gd name="connsiteX52" fmla="*/ 196094 w 493887"/>
                <a:gd name="connsiteY52" fmla="*/ 475758 h 686034"/>
                <a:gd name="connsiteX53" fmla="*/ 196354 w 493887"/>
                <a:gd name="connsiteY53" fmla="*/ 495471 h 68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93887" h="686034">
                  <a:moveTo>
                    <a:pt x="322767" y="686034"/>
                  </a:moveTo>
                  <a:lnTo>
                    <a:pt x="175781" y="686034"/>
                  </a:lnTo>
                  <a:lnTo>
                    <a:pt x="175781" y="539049"/>
                  </a:lnTo>
                  <a:lnTo>
                    <a:pt x="322767" y="539049"/>
                  </a:lnTo>
                  <a:lnTo>
                    <a:pt x="322767" y="686034"/>
                  </a:lnTo>
                  <a:close/>
                  <a:moveTo>
                    <a:pt x="196535" y="665269"/>
                  </a:moveTo>
                  <a:lnTo>
                    <a:pt x="302001" y="665269"/>
                  </a:lnTo>
                  <a:lnTo>
                    <a:pt x="302001" y="559803"/>
                  </a:lnTo>
                  <a:lnTo>
                    <a:pt x="196535" y="559803"/>
                  </a:lnTo>
                  <a:lnTo>
                    <a:pt x="196535" y="665269"/>
                  </a:lnTo>
                  <a:close/>
                  <a:moveTo>
                    <a:pt x="311264" y="516237"/>
                  </a:moveTo>
                  <a:lnTo>
                    <a:pt x="175962" y="516237"/>
                  </a:lnTo>
                  <a:lnTo>
                    <a:pt x="175781" y="506046"/>
                  </a:lnTo>
                  <a:cubicBezTo>
                    <a:pt x="175487" y="490009"/>
                    <a:pt x="175329" y="479535"/>
                    <a:pt x="175329" y="475758"/>
                  </a:cubicBezTo>
                  <a:cubicBezTo>
                    <a:pt x="175329" y="437123"/>
                    <a:pt x="181911" y="404708"/>
                    <a:pt x="194884" y="379385"/>
                  </a:cubicBezTo>
                  <a:cubicBezTo>
                    <a:pt x="207947" y="353892"/>
                    <a:pt x="232919" y="326363"/>
                    <a:pt x="271238" y="295204"/>
                  </a:cubicBezTo>
                  <a:cubicBezTo>
                    <a:pt x="316139" y="258706"/>
                    <a:pt x="331023" y="243992"/>
                    <a:pt x="335603" y="238066"/>
                  </a:cubicBezTo>
                  <a:cubicBezTo>
                    <a:pt x="345308" y="225217"/>
                    <a:pt x="350058" y="211396"/>
                    <a:pt x="350058" y="195902"/>
                  </a:cubicBezTo>
                  <a:cubicBezTo>
                    <a:pt x="350058" y="174243"/>
                    <a:pt x="341564" y="156135"/>
                    <a:pt x="324101" y="140528"/>
                  </a:cubicBezTo>
                  <a:cubicBezTo>
                    <a:pt x="306537" y="124840"/>
                    <a:pt x="282186" y="116890"/>
                    <a:pt x="251728" y="116890"/>
                  </a:cubicBezTo>
                  <a:cubicBezTo>
                    <a:pt x="221270" y="116890"/>
                    <a:pt x="197847" y="125044"/>
                    <a:pt x="178032" y="141828"/>
                  </a:cubicBezTo>
                  <a:cubicBezTo>
                    <a:pt x="158352" y="158499"/>
                    <a:pt x="144554" y="184682"/>
                    <a:pt x="136999" y="219653"/>
                  </a:cubicBezTo>
                  <a:lnTo>
                    <a:pt x="134997" y="228927"/>
                  </a:lnTo>
                  <a:lnTo>
                    <a:pt x="0" y="212188"/>
                  </a:lnTo>
                  <a:lnTo>
                    <a:pt x="599" y="202450"/>
                  </a:lnTo>
                  <a:cubicBezTo>
                    <a:pt x="4049" y="146250"/>
                    <a:pt x="28275" y="97900"/>
                    <a:pt x="72588" y="58756"/>
                  </a:cubicBezTo>
                  <a:cubicBezTo>
                    <a:pt x="116720" y="19770"/>
                    <a:pt x="175170" y="0"/>
                    <a:pt x="246333" y="0"/>
                  </a:cubicBezTo>
                  <a:cubicBezTo>
                    <a:pt x="321070" y="0"/>
                    <a:pt x="381568" y="19996"/>
                    <a:pt x="426152" y="59423"/>
                  </a:cubicBezTo>
                  <a:cubicBezTo>
                    <a:pt x="471098" y="99189"/>
                    <a:pt x="493888" y="146318"/>
                    <a:pt x="493888" y="199487"/>
                  </a:cubicBezTo>
                  <a:cubicBezTo>
                    <a:pt x="493888" y="229210"/>
                    <a:pt x="485417" y="257677"/>
                    <a:pt x="468700" y="284097"/>
                  </a:cubicBezTo>
                  <a:cubicBezTo>
                    <a:pt x="452244" y="310111"/>
                    <a:pt x="418563" y="344120"/>
                    <a:pt x="365722" y="388048"/>
                  </a:cubicBezTo>
                  <a:cubicBezTo>
                    <a:pt x="334122" y="414333"/>
                    <a:pt x="322767" y="429715"/>
                    <a:pt x="318819" y="437993"/>
                  </a:cubicBezTo>
                  <a:cubicBezTo>
                    <a:pt x="314895" y="446216"/>
                    <a:pt x="310359" y="464617"/>
                    <a:pt x="311072" y="505662"/>
                  </a:cubicBezTo>
                  <a:lnTo>
                    <a:pt x="311253" y="516225"/>
                  </a:lnTo>
                  <a:close/>
                  <a:moveTo>
                    <a:pt x="196354" y="495471"/>
                  </a:moveTo>
                  <a:lnTo>
                    <a:pt x="290250" y="495471"/>
                  </a:lnTo>
                  <a:cubicBezTo>
                    <a:pt x="290363" y="464436"/>
                    <a:pt x="293598" y="442642"/>
                    <a:pt x="300101" y="429047"/>
                  </a:cubicBezTo>
                  <a:cubicBezTo>
                    <a:pt x="307249" y="414073"/>
                    <a:pt x="324384" y="395434"/>
                    <a:pt x="352467" y="372090"/>
                  </a:cubicBezTo>
                  <a:cubicBezTo>
                    <a:pt x="402898" y="330163"/>
                    <a:pt x="436116" y="296821"/>
                    <a:pt x="451170" y="273002"/>
                  </a:cubicBezTo>
                  <a:cubicBezTo>
                    <a:pt x="465748" y="249952"/>
                    <a:pt x="473145" y="225217"/>
                    <a:pt x="473145" y="199487"/>
                  </a:cubicBezTo>
                  <a:cubicBezTo>
                    <a:pt x="473145" y="151860"/>
                    <a:pt x="453285" y="111133"/>
                    <a:pt x="412410" y="74974"/>
                  </a:cubicBezTo>
                  <a:cubicBezTo>
                    <a:pt x="371739" y="38997"/>
                    <a:pt x="315867" y="20754"/>
                    <a:pt x="246344" y="20754"/>
                  </a:cubicBezTo>
                  <a:cubicBezTo>
                    <a:pt x="176822" y="20754"/>
                    <a:pt x="126560" y="38771"/>
                    <a:pt x="86341" y="74307"/>
                  </a:cubicBezTo>
                  <a:cubicBezTo>
                    <a:pt x="48893" y="107389"/>
                    <a:pt x="27325" y="147619"/>
                    <a:pt x="22156" y="194013"/>
                  </a:cubicBezTo>
                  <a:lnTo>
                    <a:pt x="118891" y="206013"/>
                  </a:lnTo>
                  <a:cubicBezTo>
                    <a:pt x="127860" y="171008"/>
                    <a:pt x="143219" y="144124"/>
                    <a:pt x="164618" y="125994"/>
                  </a:cubicBezTo>
                  <a:cubicBezTo>
                    <a:pt x="188007" y="106179"/>
                    <a:pt x="217323" y="96136"/>
                    <a:pt x="251739" y="96136"/>
                  </a:cubicBezTo>
                  <a:cubicBezTo>
                    <a:pt x="286156" y="96136"/>
                    <a:pt x="316456" y="105862"/>
                    <a:pt x="337933" y="125055"/>
                  </a:cubicBezTo>
                  <a:cubicBezTo>
                    <a:pt x="359762" y="144554"/>
                    <a:pt x="370823" y="168384"/>
                    <a:pt x="370823" y="195913"/>
                  </a:cubicBezTo>
                  <a:cubicBezTo>
                    <a:pt x="370823" y="215807"/>
                    <a:pt x="364523" y="234231"/>
                    <a:pt x="352105" y="250676"/>
                  </a:cubicBezTo>
                  <a:cubicBezTo>
                    <a:pt x="344290" y="260787"/>
                    <a:pt x="322144" y="280591"/>
                    <a:pt x="284335" y="311321"/>
                  </a:cubicBezTo>
                  <a:cubicBezTo>
                    <a:pt x="248799" y="340218"/>
                    <a:pt x="224912" y="366299"/>
                    <a:pt x="213364" y="388863"/>
                  </a:cubicBezTo>
                  <a:cubicBezTo>
                    <a:pt x="201907" y="411223"/>
                    <a:pt x="196094" y="440459"/>
                    <a:pt x="196094" y="475758"/>
                  </a:cubicBezTo>
                  <a:cubicBezTo>
                    <a:pt x="196094" y="477816"/>
                    <a:pt x="196139" y="482951"/>
                    <a:pt x="196354" y="495471"/>
                  </a:cubicBezTo>
                  <a:close/>
                </a:path>
              </a:pathLst>
            </a:custGeom>
            <a:solidFill>
              <a:srgbClr val="005595"/>
            </a:solidFill>
            <a:ln w="0"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E03B26DD-1D37-1528-6A83-B9D95EE196E5}"/>
                </a:ext>
              </a:extLst>
            </p:cNvPr>
            <p:cNvSpPr/>
            <p:nvPr/>
          </p:nvSpPr>
          <p:spPr>
            <a:xfrm>
              <a:off x="4265274" y="3849729"/>
              <a:ext cx="1086195" cy="1086195"/>
            </a:xfrm>
            <a:custGeom>
              <a:avLst/>
              <a:gdLst>
                <a:gd name="connsiteX0" fmla="*/ 1086196 w 1086195"/>
                <a:gd name="connsiteY0" fmla="*/ 543098 h 1086195"/>
                <a:gd name="connsiteX1" fmla="*/ 543098 w 1086195"/>
                <a:gd name="connsiteY1" fmla="*/ 1086196 h 1086195"/>
                <a:gd name="connsiteX2" fmla="*/ 0 w 1086195"/>
                <a:gd name="connsiteY2" fmla="*/ 543098 h 1086195"/>
                <a:gd name="connsiteX3" fmla="*/ 543098 w 1086195"/>
                <a:gd name="connsiteY3" fmla="*/ 0 h 1086195"/>
                <a:gd name="connsiteX4" fmla="*/ 1086196 w 1086195"/>
                <a:gd name="connsiteY4" fmla="*/ 543098 h 1086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195" h="1086195">
                  <a:moveTo>
                    <a:pt x="1086196" y="543098"/>
                  </a:moveTo>
                  <a:cubicBezTo>
                    <a:pt x="1086196" y="843043"/>
                    <a:pt x="843042" y="1086196"/>
                    <a:pt x="543098" y="1086196"/>
                  </a:cubicBezTo>
                  <a:cubicBezTo>
                    <a:pt x="243153" y="1086196"/>
                    <a:pt x="0" y="843043"/>
                    <a:pt x="0" y="543098"/>
                  </a:cubicBezTo>
                  <a:cubicBezTo>
                    <a:pt x="0" y="243153"/>
                    <a:pt x="243153" y="0"/>
                    <a:pt x="543098" y="0"/>
                  </a:cubicBezTo>
                  <a:cubicBezTo>
                    <a:pt x="843043" y="0"/>
                    <a:pt x="1086196" y="243153"/>
                    <a:pt x="1086196" y="543098"/>
                  </a:cubicBezTo>
                  <a:close/>
                </a:path>
              </a:pathLst>
            </a:custGeom>
            <a:solidFill>
              <a:srgbClr val="005595"/>
            </a:solidFill>
            <a:ln w="0"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2D38A428-B35C-9A8C-FE1F-F3BB5F7663EA}"/>
                </a:ext>
              </a:extLst>
            </p:cNvPr>
            <p:cNvSpPr/>
            <p:nvPr/>
          </p:nvSpPr>
          <p:spPr>
            <a:xfrm>
              <a:off x="4501066" y="4172619"/>
              <a:ext cx="440402" cy="440402"/>
            </a:xfrm>
            <a:custGeom>
              <a:avLst/>
              <a:gdLst>
                <a:gd name="connsiteX0" fmla="*/ 319928 w 440402"/>
                <a:gd name="connsiteY0" fmla="*/ 0 h 440402"/>
                <a:gd name="connsiteX1" fmla="*/ 440403 w 440402"/>
                <a:gd name="connsiteY1" fmla="*/ 120475 h 440402"/>
                <a:gd name="connsiteX2" fmla="*/ 440403 w 440402"/>
                <a:gd name="connsiteY2" fmla="*/ 319928 h 440402"/>
                <a:gd name="connsiteX3" fmla="*/ 319928 w 440402"/>
                <a:gd name="connsiteY3" fmla="*/ 440403 h 440402"/>
                <a:gd name="connsiteX4" fmla="*/ 120475 w 440402"/>
                <a:gd name="connsiteY4" fmla="*/ 440403 h 440402"/>
                <a:gd name="connsiteX5" fmla="*/ 0 w 440402"/>
                <a:gd name="connsiteY5" fmla="*/ 319928 h 440402"/>
                <a:gd name="connsiteX6" fmla="*/ 0 w 440402"/>
                <a:gd name="connsiteY6" fmla="*/ 120475 h 440402"/>
                <a:gd name="connsiteX7" fmla="*/ 120475 w 440402"/>
                <a:gd name="connsiteY7" fmla="*/ 0 h 440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402" h="440402">
                  <a:moveTo>
                    <a:pt x="319928" y="0"/>
                  </a:moveTo>
                  <a:cubicBezTo>
                    <a:pt x="386464" y="0"/>
                    <a:pt x="440403" y="53938"/>
                    <a:pt x="440403" y="120475"/>
                  </a:cubicBezTo>
                  <a:lnTo>
                    <a:pt x="440403" y="319928"/>
                  </a:lnTo>
                  <a:cubicBezTo>
                    <a:pt x="440403" y="386464"/>
                    <a:pt x="386464" y="440403"/>
                    <a:pt x="319928" y="440403"/>
                  </a:cubicBezTo>
                  <a:lnTo>
                    <a:pt x="120475" y="440403"/>
                  </a:lnTo>
                  <a:cubicBezTo>
                    <a:pt x="53939" y="440403"/>
                    <a:pt x="0" y="386464"/>
                    <a:pt x="0" y="319928"/>
                  </a:cubicBezTo>
                  <a:lnTo>
                    <a:pt x="0" y="120475"/>
                  </a:lnTo>
                  <a:cubicBezTo>
                    <a:pt x="0" y="53938"/>
                    <a:pt x="53939" y="0"/>
                    <a:pt x="120475" y="0"/>
                  </a:cubicBezTo>
                  <a:close/>
                </a:path>
              </a:pathLst>
            </a:custGeom>
            <a:solidFill>
              <a:srgbClr val="FFFFFF"/>
            </a:solidFill>
            <a:ln w="0"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F6930370-D8C3-2991-F15D-0A28F0C391AF}"/>
                </a:ext>
              </a:extLst>
            </p:cNvPr>
            <p:cNvSpPr/>
            <p:nvPr/>
          </p:nvSpPr>
          <p:spPr>
            <a:xfrm>
              <a:off x="4975772" y="4247787"/>
              <a:ext cx="146680" cy="290068"/>
            </a:xfrm>
            <a:custGeom>
              <a:avLst/>
              <a:gdLst>
                <a:gd name="connsiteX0" fmla="*/ 103894 w 146680"/>
                <a:gd name="connsiteY0" fmla="*/ 287015 h 290068"/>
                <a:gd name="connsiteX1" fmla="*/ 16694 w 146680"/>
                <a:gd name="connsiteY1" fmla="*/ 244433 h 290068"/>
                <a:gd name="connsiteX2" fmla="*/ 0 w 146680"/>
                <a:gd name="connsiteY2" fmla="*/ 217707 h 290068"/>
                <a:gd name="connsiteX3" fmla="*/ 0 w 146680"/>
                <a:gd name="connsiteY3" fmla="*/ 72361 h 290068"/>
                <a:gd name="connsiteX4" fmla="*/ 16694 w 146680"/>
                <a:gd name="connsiteY4" fmla="*/ 45636 h 290068"/>
                <a:gd name="connsiteX5" fmla="*/ 103894 w 146680"/>
                <a:gd name="connsiteY5" fmla="*/ 3053 h 290068"/>
                <a:gd name="connsiteX6" fmla="*/ 146680 w 146680"/>
                <a:gd name="connsiteY6" fmla="*/ 29779 h 290068"/>
                <a:gd name="connsiteX7" fmla="*/ 146680 w 146680"/>
                <a:gd name="connsiteY7" fmla="*/ 260289 h 290068"/>
                <a:gd name="connsiteX8" fmla="*/ 103894 w 146680"/>
                <a:gd name="connsiteY8" fmla="*/ 287015 h 290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680" h="290068">
                  <a:moveTo>
                    <a:pt x="103894" y="287015"/>
                  </a:moveTo>
                  <a:lnTo>
                    <a:pt x="16694" y="244433"/>
                  </a:lnTo>
                  <a:cubicBezTo>
                    <a:pt x="6481" y="239445"/>
                    <a:pt x="0" y="229074"/>
                    <a:pt x="0" y="217707"/>
                  </a:cubicBezTo>
                  <a:lnTo>
                    <a:pt x="0" y="72361"/>
                  </a:lnTo>
                  <a:cubicBezTo>
                    <a:pt x="0" y="60995"/>
                    <a:pt x="6481" y="50623"/>
                    <a:pt x="16694" y="45636"/>
                  </a:cubicBezTo>
                  <a:lnTo>
                    <a:pt x="103894" y="3053"/>
                  </a:lnTo>
                  <a:cubicBezTo>
                    <a:pt x="123653" y="-6594"/>
                    <a:pt x="146680" y="7792"/>
                    <a:pt x="146680" y="29779"/>
                  </a:cubicBezTo>
                  <a:lnTo>
                    <a:pt x="146680" y="260289"/>
                  </a:lnTo>
                  <a:cubicBezTo>
                    <a:pt x="146680" y="282276"/>
                    <a:pt x="123642" y="296662"/>
                    <a:pt x="103894" y="287015"/>
                  </a:cubicBezTo>
                  <a:close/>
                </a:path>
              </a:pathLst>
            </a:custGeom>
            <a:solidFill>
              <a:srgbClr val="FFFFFF"/>
            </a:solidFill>
            <a:ln w="0"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2CC1DE11-F527-4E66-7FBC-AC15801AF587}"/>
                </a:ext>
              </a:extLst>
            </p:cNvPr>
            <p:cNvSpPr/>
            <p:nvPr/>
          </p:nvSpPr>
          <p:spPr>
            <a:xfrm>
              <a:off x="4638834" y="4274928"/>
              <a:ext cx="193772" cy="235764"/>
            </a:xfrm>
            <a:custGeom>
              <a:avLst/>
              <a:gdLst>
                <a:gd name="connsiteX0" fmla="*/ 177919 w 193772"/>
                <a:gd name="connsiteY0" fmla="*/ 88153 h 235764"/>
                <a:gd name="connsiteX1" fmla="*/ 55792 w 193772"/>
                <a:gd name="connsiteY1" fmla="*/ 6144 h 235764"/>
                <a:gd name="connsiteX2" fmla="*/ 0 w 193772"/>
                <a:gd name="connsiteY2" fmla="*/ 35878 h 235764"/>
                <a:gd name="connsiteX3" fmla="*/ 0 w 193772"/>
                <a:gd name="connsiteY3" fmla="*/ 199885 h 235764"/>
                <a:gd name="connsiteX4" fmla="*/ 55792 w 193772"/>
                <a:gd name="connsiteY4" fmla="*/ 229619 h 235764"/>
                <a:gd name="connsiteX5" fmla="*/ 177919 w 193772"/>
                <a:gd name="connsiteY5" fmla="*/ 147610 h 235764"/>
                <a:gd name="connsiteX6" fmla="*/ 177919 w 193772"/>
                <a:gd name="connsiteY6" fmla="*/ 88130 h 23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772" h="235764">
                  <a:moveTo>
                    <a:pt x="177919" y="88153"/>
                  </a:moveTo>
                  <a:lnTo>
                    <a:pt x="55792" y="6144"/>
                  </a:lnTo>
                  <a:cubicBezTo>
                    <a:pt x="31996" y="-9837"/>
                    <a:pt x="0" y="7218"/>
                    <a:pt x="0" y="35878"/>
                  </a:cubicBezTo>
                  <a:lnTo>
                    <a:pt x="0" y="199885"/>
                  </a:lnTo>
                  <a:cubicBezTo>
                    <a:pt x="0" y="228556"/>
                    <a:pt x="31996" y="245600"/>
                    <a:pt x="55792" y="229619"/>
                  </a:cubicBezTo>
                  <a:lnTo>
                    <a:pt x="177919" y="147610"/>
                  </a:lnTo>
                  <a:cubicBezTo>
                    <a:pt x="199057" y="133416"/>
                    <a:pt x="199057" y="102325"/>
                    <a:pt x="177919" y="88130"/>
                  </a:cubicBezTo>
                  <a:close/>
                </a:path>
              </a:pathLst>
            </a:custGeom>
            <a:solidFill>
              <a:srgbClr val="005595"/>
            </a:solidFill>
            <a:ln w="0" cap="flat">
              <a:noFill/>
              <a:prstDash val="solid"/>
              <a:miter/>
            </a:ln>
          </p:spPr>
          <p:txBody>
            <a:bodyPr rtlCol="0" anchor="ctr"/>
            <a:lstStyle/>
            <a:p>
              <a:endParaRPr lang="sv-SE"/>
            </a:p>
          </p:txBody>
        </p:sp>
      </p:grpSp>
    </p:spTree>
    <p:extLst>
      <p:ext uri="{BB962C8B-B14F-4D97-AF65-F5344CB8AC3E}">
        <p14:creationId xmlns:p14="http://schemas.microsoft.com/office/powerpoint/2010/main" val="136552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6B4303-7940-5F42-8525-44E2C1FA08EF}"/>
              </a:ext>
            </a:extLst>
          </p:cNvPr>
          <p:cNvSpPr>
            <a:spLocks noGrp="1"/>
          </p:cNvSpPr>
          <p:nvPr>
            <p:ph type="title"/>
          </p:nvPr>
        </p:nvSpPr>
        <p:spPr>
          <a:xfrm>
            <a:off x="825917" y="563029"/>
            <a:ext cx="9696598" cy="830997"/>
          </a:xfrm>
        </p:spPr>
        <p:txBody>
          <a:bodyPr/>
          <a:lstStyle/>
          <a:p>
            <a:r>
              <a:rPr lang="sv-SE" b="0" dirty="0"/>
              <a:t>Vilka</a:t>
            </a:r>
            <a:r>
              <a:rPr lang="sv-SE" dirty="0"/>
              <a:t> </a:t>
            </a:r>
            <a:r>
              <a:rPr lang="sv-SE" b="0" dirty="0"/>
              <a:t>omfattas?</a:t>
            </a:r>
            <a:r>
              <a:rPr lang="sv-SE" dirty="0"/>
              <a:t> </a:t>
            </a:r>
          </a:p>
        </p:txBody>
      </p:sp>
      <p:sp>
        <p:nvSpPr>
          <p:cNvPr id="3" name="Platshållare för innehåll 2">
            <a:extLst>
              <a:ext uri="{FF2B5EF4-FFF2-40B4-BE49-F238E27FC236}">
                <a16:creationId xmlns:a16="http://schemas.microsoft.com/office/drawing/2014/main" id="{5F43C1C5-19C6-9F46-6F82-8ED7D93350CD}"/>
              </a:ext>
            </a:extLst>
          </p:cNvPr>
          <p:cNvSpPr>
            <a:spLocks noGrp="1"/>
          </p:cNvSpPr>
          <p:nvPr>
            <p:ph idx="1"/>
          </p:nvPr>
        </p:nvSpPr>
        <p:spPr>
          <a:xfrm>
            <a:off x="825917" y="1624208"/>
            <a:ext cx="7360098" cy="4415645"/>
          </a:xfrm>
        </p:spPr>
        <p:txBody>
          <a:bodyPr>
            <a:noAutofit/>
          </a:bodyPr>
          <a:lstStyle/>
          <a:p>
            <a:pPr>
              <a:lnSpc>
                <a:spcPct val="115000"/>
              </a:lnSpc>
              <a:spcAft>
                <a:spcPts val="1000"/>
              </a:spcAft>
            </a:pPr>
            <a:r>
              <a:rPr lang="sv-SE" b="1" dirty="0">
                <a:effectLst/>
                <a:ea typeface="Times New Roman" panose="02020603050405020304" pitchFamily="18" charset="0"/>
                <a:cs typeface="Times New Roman" panose="02020603050405020304" pitchFamily="18" charset="0"/>
              </a:rPr>
              <a:t>Offentliga aktörer</a:t>
            </a:r>
          </a:p>
          <a:p>
            <a:pPr marL="857250" indent="-857250">
              <a:spcAft>
                <a:spcPts val="1000"/>
              </a:spcAft>
              <a:buFont typeface="Arial" panose="020B0604020202020204" pitchFamily="34" charset="0"/>
              <a:buChar char="•"/>
            </a:pPr>
            <a:r>
              <a:rPr lang="sv-SE" dirty="0">
                <a:effectLst/>
                <a:ea typeface="Times New Roman" panose="02020603050405020304" pitchFamily="18" charset="0"/>
                <a:cs typeface="Times New Roman" panose="02020603050405020304" pitchFamily="18" charset="0"/>
              </a:rPr>
              <a:t>Statliga eller kommunala myndigheter</a:t>
            </a:r>
          </a:p>
          <a:p>
            <a:pPr marL="857250" indent="-857250">
              <a:spcAft>
                <a:spcPts val="1000"/>
              </a:spcAft>
              <a:buFont typeface="Arial" panose="020B0604020202020204" pitchFamily="34" charset="0"/>
              <a:buChar char="•"/>
            </a:pPr>
            <a:r>
              <a:rPr lang="sv-SE" dirty="0">
                <a:effectLst/>
                <a:ea typeface="Times New Roman" panose="02020603050405020304" pitchFamily="18" charset="0"/>
                <a:cs typeface="Times New Roman" panose="02020603050405020304" pitchFamily="18" charset="0"/>
              </a:rPr>
              <a:t>Beslutande församlingar i kommuner och regioner</a:t>
            </a:r>
          </a:p>
          <a:p>
            <a:pPr marL="857250" indent="-857250">
              <a:spcAft>
                <a:spcPts val="1000"/>
              </a:spcAft>
              <a:buFont typeface="Arial" panose="020B0604020202020204" pitchFamily="34" charset="0"/>
              <a:buChar char="•"/>
            </a:pPr>
            <a:r>
              <a:rPr lang="sv-SE" dirty="0">
                <a:effectLst/>
                <a:ea typeface="Times New Roman" panose="02020603050405020304" pitchFamily="18" charset="0"/>
                <a:cs typeface="Times New Roman" panose="02020603050405020304" pitchFamily="18" charset="0"/>
              </a:rPr>
              <a:t>Sammanslutningar av offentliga aktörer</a:t>
            </a:r>
          </a:p>
          <a:p>
            <a:pPr>
              <a:lnSpc>
                <a:spcPct val="115000"/>
              </a:lnSpc>
              <a:spcAft>
                <a:spcPts val="1000"/>
              </a:spcAft>
            </a:pPr>
            <a:r>
              <a:rPr lang="sv-SE" b="1" dirty="0">
                <a:effectLst/>
                <a:ea typeface="Times New Roman" panose="02020603050405020304" pitchFamily="18" charset="0"/>
                <a:cs typeface="Times New Roman" panose="02020603050405020304" pitchFamily="18" charset="0"/>
              </a:rPr>
              <a:t>Privata aktörer med verksamhet inom vissa lagrum: </a:t>
            </a:r>
            <a:r>
              <a:rPr lang="sv-SE" dirty="0">
                <a:effectLst/>
                <a:ea typeface="Times New Roman" panose="02020603050405020304" pitchFamily="18" charset="0"/>
                <a:cs typeface="Times New Roman" panose="02020603050405020304" pitchFamily="18" charset="0"/>
              </a:rPr>
              <a:t>vård, skola, omsorg</a:t>
            </a:r>
          </a:p>
          <a:p>
            <a:pPr>
              <a:lnSpc>
                <a:spcPct val="115000"/>
              </a:lnSpc>
              <a:spcAft>
                <a:spcPts val="1000"/>
              </a:spcAft>
            </a:pPr>
            <a:r>
              <a:rPr lang="sv-SE" b="1" dirty="0">
                <a:effectLst/>
                <a:ea typeface="Times New Roman" panose="02020603050405020304" pitchFamily="18" charset="0"/>
                <a:cs typeface="Times New Roman" panose="02020603050405020304" pitchFamily="18" charset="0"/>
              </a:rPr>
              <a:t>Offentligt styrda organ: </a:t>
            </a:r>
            <a:r>
              <a:rPr lang="sv-SE" dirty="0">
                <a:effectLst/>
                <a:ea typeface="Times New Roman" panose="02020603050405020304" pitchFamily="18" charset="0"/>
                <a:cs typeface="Times New Roman" panose="02020603050405020304" pitchFamily="18" charset="0"/>
              </a:rPr>
              <a:t>som finansieras, kontrolleras eller styrs av offentliga aktörer</a:t>
            </a:r>
          </a:p>
          <a:p>
            <a:pPr>
              <a:lnSpc>
                <a:spcPct val="115000"/>
              </a:lnSpc>
              <a:spcAft>
                <a:spcPts val="1000"/>
              </a:spcAft>
            </a:pPr>
            <a:r>
              <a:rPr lang="sv-SE" sz="1600" dirty="0">
                <a:effectLst/>
                <a:ea typeface="Times New Roman" panose="02020603050405020304" pitchFamily="18" charset="0"/>
                <a:cs typeface="Times New Roman" panose="02020603050405020304" pitchFamily="18" charset="0"/>
              </a:rPr>
              <a:t> </a:t>
            </a:r>
          </a:p>
          <a:p>
            <a:endParaRPr lang="sv-SE" sz="1600" dirty="0"/>
          </a:p>
        </p:txBody>
      </p:sp>
    </p:spTree>
    <p:extLst>
      <p:ext uri="{BB962C8B-B14F-4D97-AF65-F5344CB8AC3E}">
        <p14:creationId xmlns:p14="http://schemas.microsoft.com/office/powerpoint/2010/main" val="2385044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A51EFF-DE2E-3AFD-76F8-2F2BD5C72377}"/>
              </a:ext>
            </a:extLst>
          </p:cNvPr>
          <p:cNvSpPr>
            <a:spLocks noGrp="1"/>
          </p:cNvSpPr>
          <p:nvPr>
            <p:ph type="title" idx="4294967295"/>
          </p:nvPr>
        </p:nvSpPr>
        <p:spPr>
          <a:xfrm>
            <a:off x="750077" y="996867"/>
            <a:ext cx="9698037" cy="830262"/>
          </a:xfrm>
        </p:spPr>
        <p:txBody>
          <a:bodyPr/>
          <a:lstStyle/>
          <a:p>
            <a:r>
              <a:rPr lang="sv-SE" b="0" dirty="0"/>
              <a:t>Vad</a:t>
            </a:r>
            <a:r>
              <a:rPr lang="sv-SE" dirty="0"/>
              <a:t> </a:t>
            </a:r>
            <a:r>
              <a:rPr lang="sv-SE" b="0" dirty="0"/>
              <a:t>omfattas?</a:t>
            </a:r>
          </a:p>
        </p:txBody>
      </p:sp>
      <p:sp>
        <p:nvSpPr>
          <p:cNvPr id="3" name="Platshållare för innehåll 2">
            <a:extLst>
              <a:ext uri="{FF2B5EF4-FFF2-40B4-BE49-F238E27FC236}">
                <a16:creationId xmlns:a16="http://schemas.microsoft.com/office/drawing/2014/main" id="{0AEB7E88-2404-DA6D-1066-0B386503F70D}"/>
              </a:ext>
            </a:extLst>
          </p:cNvPr>
          <p:cNvSpPr>
            <a:spLocks noGrp="1"/>
          </p:cNvSpPr>
          <p:nvPr>
            <p:ph idx="4294967295"/>
          </p:nvPr>
        </p:nvSpPr>
        <p:spPr>
          <a:xfrm>
            <a:off x="750077" y="2033466"/>
            <a:ext cx="10161587" cy="3795712"/>
          </a:xfrm>
        </p:spPr>
        <p:txBody>
          <a:bodyPr>
            <a:normAutofit/>
          </a:bodyPr>
          <a:lstStyle/>
          <a:p>
            <a:pPr marL="0" indent="0">
              <a:buNone/>
            </a:pPr>
            <a:r>
              <a:rPr lang="sv-SE" b="1" dirty="0"/>
              <a:t>Digital service som tillhandahålls av offentlig aktör</a:t>
            </a:r>
          </a:p>
          <a:p>
            <a:pPr marL="342900" indent="-342900">
              <a:buFont typeface="Arial" panose="020B0604020202020204" pitchFamily="34" charset="0"/>
              <a:buChar char="•"/>
            </a:pPr>
            <a:r>
              <a:rPr lang="sv-SE" dirty="0"/>
              <a:t>publika webbplatser och e-tjänster</a:t>
            </a:r>
          </a:p>
          <a:p>
            <a:pPr marL="342900" indent="-342900">
              <a:buFont typeface="Arial" panose="020B0604020202020204" pitchFamily="34" charset="0"/>
              <a:buChar char="•"/>
            </a:pPr>
            <a:r>
              <a:rPr lang="sv-SE" dirty="0"/>
              <a:t>extranät</a:t>
            </a:r>
          </a:p>
          <a:p>
            <a:pPr marL="342900" indent="-342900">
              <a:buFont typeface="Arial" panose="020B0604020202020204" pitchFamily="34" charset="0"/>
              <a:buChar char="•"/>
            </a:pPr>
            <a:r>
              <a:rPr lang="sv-SE" dirty="0"/>
              <a:t>intranät</a:t>
            </a:r>
          </a:p>
          <a:p>
            <a:pPr marL="342900" indent="-342900">
              <a:buFont typeface="Arial" panose="020B0604020202020204" pitchFamily="34" charset="0"/>
              <a:buChar char="•"/>
            </a:pPr>
            <a:r>
              <a:rPr lang="sv-SE" dirty="0"/>
              <a:t>mobila applikationer</a:t>
            </a:r>
          </a:p>
          <a:p>
            <a:pPr marL="0" indent="0">
              <a:spcBef>
                <a:spcPts val="1800"/>
              </a:spcBef>
              <a:buNone/>
            </a:pPr>
            <a:r>
              <a:rPr lang="sv-SE" b="1" dirty="0"/>
              <a:t>Inklusive innehåll</a:t>
            </a:r>
            <a:r>
              <a:rPr lang="sv-SE" dirty="0"/>
              <a:t>: tidsberoende medier (ljud, video, m m) och dokument.</a:t>
            </a:r>
            <a:endParaRPr lang="en-SE" dirty="0"/>
          </a:p>
          <a:p>
            <a:endParaRPr lang="sv-SE" dirty="0"/>
          </a:p>
        </p:txBody>
      </p:sp>
    </p:spTree>
    <p:extLst>
      <p:ext uri="{BB962C8B-B14F-4D97-AF65-F5344CB8AC3E}">
        <p14:creationId xmlns:p14="http://schemas.microsoft.com/office/powerpoint/2010/main" val="1053244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biLevel thresh="25000"/>
          </a:blip>
          <a:srcRect/>
          <a:stretch>
            <a:fillRect t="-21000" b="-21000"/>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CEBDCF-7B58-9656-64F4-4C6C71EC8593}"/>
              </a:ext>
            </a:extLst>
          </p:cNvPr>
          <p:cNvSpPr>
            <a:spLocks noGrp="1"/>
          </p:cNvSpPr>
          <p:nvPr>
            <p:ph type="title" idx="4294967295"/>
          </p:nvPr>
        </p:nvSpPr>
        <p:spPr>
          <a:xfrm>
            <a:off x="618060" y="1016757"/>
            <a:ext cx="9698037" cy="830262"/>
          </a:xfrm>
        </p:spPr>
        <p:txBody>
          <a:bodyPr/>
          <a:lstStyle/>
          <a:p>
            <a:r>
              <a:rPr lang="sv-SE" dirty="0"/>
              <a:t>Vem är funktionsnedsatt?</a:t>
            </a:r>
          </a:p>
        </p:txBody>
      </p:sp>
      <p:sp>
        <p:nvSpPr>
          <p:cNvPr id="3" name="Platshållare för innehåll 2">
            <a:extLst>
              <a:ext uri="{FF2B5EF4-FFF2-40B4-BE49-F238E27FC236}">
                <a16:creationId xmlns:a16="http://schemas.microsoft.com/office/drawing/2014/main" id="{01FF63F9-DD8C-FE0A-53CE-AEE595E97CE2}"/>
              </a:ext>
            </a:extLst>
          </p:cNvPr>
          <p:cNvSpPr>
            <a:spLocks noGrp="1"/>
          </p:cNvSpPr>
          <p:nvPr>
            <p:ph idx="4294967295"/>
          </p:nvPr>
        </p:nvSpPr>
        <p:spPr>
          <a:xfrm>
            <a:off x="711304" y="2170869"/>
            <a:ext cx="6337300" cy="3145162"/>
          </a:xfrm>
        </p:spPr>
        <p:txBody>
          <a:bodyPr/>
          <a:lstStyle/>
          <a:p>
            <a:r>
              <a:rPr lang="sv-SE" b="1" dirty="0"/>
              <a:t>Permanent, temporära eller situationsbaserade </a:t>
            </a:r>
          </a:p>
          <a:p>
            <a:pPr marL="342900" indent="-342900">
              <a:buFont typeface="Arial" panose="020B0604020202020204" pitchFamily="34" charset="0"/>
              <a:buChar char="•"/>
            </a:pPr>
            <a:r>
              <a:rPr lang="sv-SE" dirty="0"/>
              <a:t>Dyslexi </a:t>
            </a:r>
          </a:p>
          <a:p>
            <a:pPr marL="342900" indent="-342900">
              <a:buFont typeface="Arial" panose="020B0604020202020204" pitchFamily="34" charset="0"/>
              <a:buChar char="•"/>
            </a:pPr>
            <a:r>
              <a:rPr lang="sv-SE" dirty="0"/>
              <a:t>Brutit armen</a:t>
            </a:r>
          </a:p>
          <a:p>
            <a:pPr marL="342900" indent="-342900">
              <a:buFont typeface="Arial" panose="020B0604020202020204" pitchFamily="34" charset="0"/>
              <a:buChar char="•"/>
            </a:pPr>
            <a:r>
              <a:rPr lang="sv-SE" dirty="0"/>
              <a:t>Hjärntrött</a:t>
            </a:r>
          </a:p>
          <a:p>
            <a:pPr marL="342900" indent="-342900">
              <a:buFont typeface="Arial" panose="020B0604020202020204" pitchFamily="34" charset="0"/>
              <a:buChar char="•"/>
            </a:pPr>
            <a:r>
              <a:rPr lang="sv-SE" dirty="0"/>
              <a:t>Dålig hörsel eller tal</a:t>
            </a:r>
          </a:p>
          <a:p>
            <a:pPr marL="342900" indent="-342900">
              <a:buFont typeface="Arial" panose="020B0604020202020204" pitchFamily="34" charset="0"/>
              <a:buChar char="•"/>
            </a:pPr>
            <a:r>
              <a:rPr lang="sv-SE" dirty="0"/>
              <a:t>Nedsatt syn</a:t>
            </a:r>
          </a:p>
          <a:p>
            <a:pPr marL="342900" indent="-342900">
              <a:buFont typeface="Arial" panose="020B0604020202020204" pitchFamily="34" charset="0"/>
              <a:buChar char="•"/>
            </a:pPr>
            <a:r>
              <a:rPr lang="sv-SE" dirty="0"/>
              <a:t>ADHD, ADD &amp; Autism</a:t>
            </a:r>
          </a:p>
        </p:txBody>
      </p:sp>
      <p:grpSp>
        <p:nvGrpSpPr>
          <p:cNvPr id="4" name="Grupp 3">
            <a:extLst>
              <a:ext uri="{FF2B5EF4-FFF2-40B4-BE49-F238E27FC236}">
                <a16:creationId xmlns:a16="http://schemas.microsoft.com/office/drawing/2014/main" id="{2A10745B-E92D-8F61-A6B2-5C6B912BBB1B}"/>
              </a:ext>
              <a:ext uri="{C183D7F6-B498-43B3-948B-1728B52AA6E4}">
                <adec:decorative xmlns:adec="http://schemas.microsoft.com/office/drawing/2017/decorative" val="1"/>
              </a:ext>
            </a:extLst>
          </p:cNvPr>
          <p:cNvGrpSpPr/>
          <p:nvPr/>
        </p:nvGrpSpPr>
        <p:grpSpPr>
          <a:xfrm>
            <a:off x="7284809" y="1425809"/>
            <a:ext cx="4412956" cy="4635281"/>
            <a:chOff x="7675334" y="1044754"/>
            <a:chExt cx="4412956" cy="4635281"/>
          </a:xfrm>
        </p:grpSpPr>
        <p:sp>
          <p:nvSpPr>
            <p:cNvPr id="9" name="Rektangel: rundade hörn 8">
              <a:extLst>
                <a:ext uri="{FF2B5EF4-FFF2-40B4-BE49-F238E27FC236}">
                  <a16:creationId xmlns:a16="http://schemas.microsoft.com/office/drawing/2014/main" id="{619AC5FC-896E-DD49-B56E-7474A94F307B}"/>
                </a:ext>
                <a:ext uri="{C183D7F6-B498-43B3-948B-1728B52AA6E4}">
                  <adec:decorative xmlns:adec="http://schemas.microsoft.com/office/drawing/2017/decorative" val="1"/>
                </a:ext>
              </a:extLst>
            </p:cNvPr>
            <p:cNvSpPr/>
            <p:nvPr/>
          </p:nvSpPr>
          <p:spPr>
            <a:xfrm>
              <a:off x="7675334" y="3810525"/>
              <a:ext cx="2713369" cy="1869510"/>
            </a:xfrm>
            <a:prstGeom prst="roundRect">
              <a:avLst>
                <a:gd name="adj" fmla="val 50000"/>
              </a:avLst>
            </a:prstGeom>
            <a:blipFill>
              <a:blip r:embed="rId4"/>
              <a:srcRect/>
              <a:stretch>
                <a:fillRect t="539" b="-46313"/>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17" name="Rektangel: rundade hörn 16">
              <a:extLst>
                <a:ext uri="{FF2B5EF4-FFF2-40B4-BE49-F238E27FC236}">
                  <a16:creationId xmlns:a16="http://schemas.microsoft.com/office/drawing/2014/main" id="{EA8A7BD5-6114-F043-3E7E-6AE31D94B8D6}"/>
                </a:ext>
                <a:ext uri="{C183D7F6-B498-43B3-948B-1728B52AA6E4}">
                  <adec:decorative xmlns:adec="http://schemas.microsoft.com/office/drawing/2017/decorative" val="1"/>
                </a:ext>
              </a:extLst>
            </p:cNvPr>
            <p:cNvSpPr/>
            <p:nvPr/>
          </p:nvSpPr>
          <p:spPr>
            <a:xfrm flipH="1">
              <a:off x="9374921" y="1044754"/>
              <a:ext cx="2713369" cy="2002722"/>
            </a:xfrm>
            <a:prstGeom prst="roundRect">
              <a:avLst>
                <a:gd name="adj" fmla="val 50000"/>
              </a:avLst>
            </a:prstGeom>
            <a:blipFill>
              <a:blip r:embed="rId5"/>
              <a:srcRect/>
              <a:stretch>
                <a:fillRect l="-32639" t="1" r="-8867" b="-7840"/>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21" name="Rektangel: rundade hörn 20">
              <a:extLst>
                <a:ext uri="{FF2B5EF4-FFF2-40B4-BE49-F238E27FC236}">
                  <a16:creationId xmlns:a16="http://schemas.microsoft.com/office/drawing/2014/main" id="{7AB55916-901C-F751-BEC9-9CE8108EEA4F}"/>
                </a:ext>
                <a:ext uri="{C183D7F6-B498-43B3-948B-1728B52AA6E4}">
                  <adec:decorative xmlns:adec="http://schemas.microsoft.com/office/drawing/2017/decorative" val="1"/>
                </a:ext>
              </a:extLst>
            </p:cNvPr>
            <p:cNvSpPr/>
            <p:nvPr/>
          </p:nvSpPr>
          <p:spPr>
            <a:xfrm>
              <a:off x="8018236" y="2140718"/>
              <a:ext cx="2713369" cy="1869510"/>
            </a:xfrm>
            <a:prstGeom prst="roundRect">
              <a:avLst>
                <a:gd name="adj" fmla="val 50000"/>
              </a:avLst>
            </a:prstGeom>
            <a:blipFill>
              <a:blip r:embed="rId6"/>
              <a:srcRect/>
              <a:stretch>
                <a:fillRect l="-1741" r="-20563"/>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dirty="0"/>
            </a:p>
          </p:txBody>
        </p:sp>
        <p:sp>
          <p:nvSpPr>
            <p:cNvPr id="20" name="Rektangel: rundade hörn 19">
              <a:extLst>
                <a:ext uri="{FF2B5EF4-FFF2-40B4-BE49-F238E27FC236}">
                  <a16:creationId xmlns:a16="http://schemas.microsoft.com/office/drawing/2014/main" id="{828D8CD9-7C41-32FB-DA0F-3A6BF8ADCE7C}"/>
                </a:ext>
                <a:ext uri="{C183D7F6-B498-43B3-948B-1728B52AA6E4}">
                  <adec:decorative xmlns:adec="http://schemas.microsoft.com/office/drawing/2017/decorative" val="1"/>
                </a:ext>
              </a:extLst>
            </p:cNvPr>
            <p:cNvSpPr/>
            <p:nvPr/>
          </p:nvSpPr>
          <p:spPr>
            <a:xfrm>
              <a:off x="9374920" y="2875770"/>
              <a:ext cx="2713369" cy="1869510"/>
            </a:xfrm>
            <a:prstGeom prst="roundRect">
              <a:avLst>
                <a:gd name="adj" fmla="val 50000"/>
              </a:avLst>
            </a:prstGeom>
            <a:blipFill>
              <a:blip r:embed="rId7"/>
              <a:srcRect/>
              <a:stretch>
                <a:fillRect l="-1600" r="-1600"/>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grpSp>
    </p:spTree>
    <p:extLst>
      <p:ext uri="{BB962C8B-B14F-4D97-AF65-F5344CB8AC3E}">
        <p14:creationId xmlns:p14="http://schemas.microsoft.com/office/powerpoint/2010/main" val="408154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18F7B8-8DBB-D3A2-787C-E89CABFA906E}"/>
              </a:ext>
            </a:extLst>
          </p:cNvPr>
          <p:cNvSpPr>
            <a:spLocks noGrp="1"/>
          </p:cNvSpPr>
          <p:nvPr>
            <p:ph type="title"/>
          </p:nvPr>
        </p:nvSpPr>
        <p:spPr>
          <a:xfrm>
            <a:off x="696279" y="1440000"/>
            <a:ext cx="10300800" cy="2124000"/>
          </a:xfrm>
        </p:spPr>
        <p:txBody>
          <a:bodyPr/>
          <a:lstStyle/>
          <a:p>
            <a:r>
              <a:rPr lang="sv-SE" dirty="0"/>
              <a:t>Funktionshinder och funktionsnedsättning</a:t>
            </a:r>
          </a:p>
        </p:txBody>
      </p:sp>
      <p:sp>
        <p:nvSpPr>
          <p:cNvPr id="3" name="Platshållare för text 2">
            <a:extLst>
              <a:ext uri="{FF2B5EF4-FFF2-40B4-BE49-F238E27FC236}">
                <a16:creationId xmlns:a16="http://schemas.microsoft.com/office/drawing/2014/main" id="{FE5E406C-243B-2306-BA0A-E470AE30B0D3}"/>
              </a:ext>
            </a:extLst>
          </p:cNvPr>
          <p:cNvSpPr>
            <a:spLocks noGrp="1"/>
          </p:cNvSpPr>
          <p:nvPr>
            <p:ph type="body" sz="quarter" idx="10"/>
          </p:nvPr>
        </p:nvSpPr>
        <p:spPr>
          <a:xfrm>
            <a:off x="696829" y="3960000"/>
            <a:ext cx="10299700" cy="523220"/>
          </a:xfrm>
        </p:spPr>
        <p:txBody>
          <a:bodyPr/>
          <a:lstStyle/>
          <a:p>
            <a:r>
              <a:rPr lang="sv-SE" dirty="0"/>
              <a:t>Av: Myndigheten för delaktighet</a:t>
            </a:r>
          </a:p>
        </p:txBody>
      </p:sp>
      <p:grpSp>
        <p:nvGrpSpPr>
          <p:cNvPr id="55" name="Grupp 54">
            <a:extLst>
              <a:ext uri="{FF2B5EF4-FFF2-40B4-BE49-F238E27FC236}">
                <a16:creationId xmlns:a16="http://schemas.microsoft.com/office/drawing/2014/main" id="{6277EC08-9D63-BE62-A136-E5421BC65B92}"/>
              </a:ext>
              <a:ext uri="{C183D7F6-B498-43B3-948B-1728B52AA6E4}">
                <adec:decorative xmlns:adec="http://schemas.microsoft.com/office/drawing/2017/decorative" val="1"/>
              </a:ext>
            </a:extLst>
          </p:cNvPr>
          <p:cNvGrpSpPr/>
          <p:nvPr/>
        </p:nvGrpSpPr>
        <p:grpSpPr>
          <a:xfrm>
            <a:off x="3723941" y="4704437"/>
            <a:ext cx="4245244" cy="739439"/>
            <a:chOff x="3723941" y="4704437"/>
            <a:chExt cx="4245244" cy="739439"/>
          </a:xfrm>
          <a:effectLst>
            <a:outerShdw blurRad="50800" dist="38100" algn="l" rotWithShape="0">
              <a:prstClr val="black">
                <a:alpha val="50000"/>
              </a:prstClr>
            </a:outerShdw>
          </a:effectLst>
        </p:grpSpPr>
        <p:sp>
          <p:nvSpPr>
            <p:cNvPr id="30" name="Frihandsfigur: Form 29">
              <a:extLst>
                <a:ext uri="{FF2B5EF4-FFF2-40B4-BE49-F238E27FC236}">
                  <a16:creationId xmlns:a16="http://schemas.microsoft.com/office/drawing/2014/main" id="{91718D66-153E-B28E-B8F9-7945FB940403}"/>
                </a:ext>
              </a:extLst>
            </p:cNvPr>
            <p:cNvSpPr/>
            <p:nvPr/>
          </p:nvSpPr>
          <p:spPr>
            <a:xfrm>
              <a:off x="7229746"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1"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E0F6DE"/>
            </a:solidFill>
            <a:ln w="0"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643DEE98-864D-5ADE-E8A0-CFC5B7D810E0}"/>
                </a:ext>
              </a:extLst>
            </p:cNvPr>
            <p:cNvSpPr/>
            <p:nvPr/>
          </p:nvSpPr>
          <p:spPr>
            <a:xfrm>
              <a:off x="7376790" y="4985088"/>
              <a:ext cx="189699" cy="144000"/>
            </a:xfrm>
            <a:custGeom>
              <a:avLst/>
              <a:gdLst>
                <a:gd name="connsiteX0" fmla="*/ 165392 w 189699"/>
                <a:gd name="connsiteY0" fmla="*/ 0 h 132869"/>
                <a:gd name="connsiteX1" fmla="*/ 189699 w 189699"/>
                <a:gd name="connsiteY1" fmla="*/ 24307 h 132869"/>
                <a:gd name="connsiteX2" fmla="*/ 189699 w 189699"/>
                <a:gd name="connsiteY2" fmla="*/ 108562 h 132869"/>
                <a:gd name="connsiteX3" fmla="*/ 165392 w 189699"/>
                <a:gd name="connsiteY3" fmla="*/ 132869 h 132869"/>
                <a:gd name="connsiteX4" fmla="*/ 24307 w 189699"/>
                <a:gd name="connsiteY4" fmla="*/ 132869 h 132869"/>
                <a:gd name="connsiteX5" fmla="*/ 0 w 189699"/>
                <a:gd name="connsiteY5" fmla="*/ 108562 h 132869"/>
                <a:gd name="connsiteX6" fmla="*/ 0 w 189699"/>
                <a:gd name="connsiteY6" fmla="*/ 24307 h 132869"/>
                <a:gd name="connsiteX7" fmla="*/ 24307 w 189699"/>
                <a:gd name="connsiteY7" fmla="*/ 0 h 13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699" h="132869">
                  <a:moveTo>
                    <a:pt x="165392" y="0"/>
                  </a:moveTo>
                  <a:cubicBezTo>
                    <a:pt x="178816" y="0"/>
                    <a:pt x="189699" y="10883"/>
                    <a:pt x="189699" y="24307"/>
                  </a:cubicBezTo>
                  <a:lnTo>
                    <a:pt x="189699" y="108562"/>
                  </a:lnTo>
                  <a:cubicBezTo>
                    <a:pt x="189699" y="121987"/>
                    <a:pt x="178816" y="132869"/>
                    <a:pt x="165392" y="132869"/>
                  </a:cubicBezTo>
                  <a:lnTo>
                    <a:pt x="24307" y="132869"/>
                  </a:lnTo>
                  <a:cubicBezTo>
                    <a:pt x="10882" y="132869"/>
                    <a:pt x="0" y="121987"/>
                    <a:pt x="0" y="108562"/>
                  </a:cubicBezTo>
                  <a:lnTo>
                    <a:pt x="0" y="24307"/>
                  </a:lnTo>
                  <a:cubicBezTo>
                    <a:pt x="0" y="10883"/>
                    <a:pt x="10882" y="0"/>
                    <a:pt x="24307" y="0"/>
                  </a:cubicBezTo>
                  <a:close/>
                </a:path>
              </a:pathLst>
            </a:custGeom>
            <a:solidFill>
              <a:srgbClr val="00733B"/>
            </a:solidFill>
            <a:ln w="0"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CC3BF152-7D8F-E095-077D-858B0B658FBC}"/>
                </a:ext>
              </a:extLst>
            </p:cNvPr>
            <p:cNvSpPr/>
            <p:nvPr/>
          </p:nvSpPr>
          <p:spPr>
            <a:xfrm>
              <a:off x="7640858" y="4990941"/>
              <a:ext cx="189699" cy="132869"/>
            </a:xfrm>
            <a:custGeom>
              <a:avLst/>
              <a:gdLst>
                <a:gd name="connsiteX0" fmla="*/ 163175 w 189699"/>
                <a:gd name="connsiteY0" fmla="*/ 0 h 132869"/>
                <a:gd name="connsiteX1" fmla="*/ 189699 w 189699"/>
                <a:gd name="connsiteY1" fmla="*/ 26525 h 132869"/>
                <a:gd name="connsiteX2" fmla="*/ 189699 w 189699"/>
                <a:gd name="connsiteY2" fmla="*/ 106345 h 132869"/>
                <a:gd name="connsiteX3" fmla="*/ 163175 w 189699"/>
                <a:gd name="connsiteY3" fmla="*/ 132869 h 132869"/>
                <a:gd name="connsiteX4" fmla="*/ 26525 w 189699"/>
                <a:gd name="connsiteY4" fmla="*/ 132869 h 132869"/>
                <a:gd name="connsiteX5" fmla="*/ 0 w 189699"/>
                <a:gd name="connsiteY5" fmla="*/ 106345 h 132869"/>
                <a:gd name="connsiteX6" fmla="*/ 0 w 189699"/>
                <a:gd name="connsiteY6" fmla="*/ 26525 h 132869"/>
                <a:gd name="connsiteX7" fmla="*/ 26525 w 189699"/>
                <a:gd name="connsiteY7" fmla="*/ 0 h 13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699" h="132869">
                  <a:moveTo>
                    <a:pt x="163175" y="0"/>
                  </a:moveTo>
                  <a:cubicBezTo>
                    <a:pt x="177824" y="0"/>
                    <a:pt x="189699" y="11875"/>
                    <a:pt x="189699" y="26525"/>
                  </a:cubicBezTo>
                  <a:lnTo>
                    <a:pt x="189699" y="106345"/>
                  </a:lnTo>
                  <a:cubicBezTo>
                    <a:pt x="189699" y="120994"/>
                    <a:pt x="177824" y="132869"/>
                    <a:pt x="163175" y="132869"/>
                  </a:cubicBezTo>
                  <a:lnTo>
                    <a:pt x="26525" y="132869"/>
                  </a:lnTo>
                  <a:cubicBezTo>
                    <a:pt x="11876" y="132869"/>
                    <a:pt x="0" y="120994"/>
                    <a:pt x="0" y="106345"/>
                  </a:cubicBezTo>
                  <a:lnTo>
                    <a:pt x="0" y="26525"/>
                  </a:lnTo>
                  <a:cubicBezTo>
                    <a:pt x="0" y="11875"/>
                    <a:pt x="11876" y="0"/>
                    <a:pt x="26525" y="0"/>
                  </a:cubicBezTo>
                  <a:close/>
                </a:path>
              </a:pathLst>
            </a:custGeom>
            <a:solidFill>
              <a:srgbClr val="005595"/>
            </a:solidFill>
            <a:ln w="0"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D78BB8B2-4D5D-BE83-9DF2-DD75D5FC5F72}"/>
                </a:ext>
              </a:extLst>
            </p:cNvPr>
            <p:cNvSpPr/>
            <p:nvPr/>
          </p:nvSpPr>
          <p:spPr>
            <a:xfrm>
              <a:off x="7339432" y="4964516"/>
              <a:ext cx="526241" cy="183547"/>
            </a:xfrm>
            <a:custGeom>
              <a:avLst/>
              <a:gdLst>
                <a:gd name="connsiteX0" fmla="*/ 507632 w 526241"/>
                <a:gd name="connsiteY0" fmla="*/ 38336 h 183547"/>
                <a:gd name="connsiteX1" fmla="*/ 503406 w 526241"/>
                <a:gd name="connsiteY1" fmla="*/ 38336 h 183547"/>
                <a:gd name="connsiteX2" fmla="*/ 449394 w 526241"/>
                <a:gd name="connsiteY2" fmla="*/ 0 h 183547"/>
                <a:gd name="connsiteX3" fmla="*/ 334264 w 526241"/>
                <a:gd name="connsiteY3" fmla="*/ 0 h 183547"/>
                <a:gd name="connsiteX4" fmla="*/ 278558 w 526241"/>
                <a:gd name="connsiteY4" fmla="*/ 44141 h 183547"/>
                <a:gd name="connsiteX5" fmla="*/ 248977 w 526241"/>
                <a:gd name="connsiteY5" fmla="*/ 44141 h 183547"/>
                <a:gd name="connsiteX6" fmla="*/ 193272 w 526241"/>
                <a:gd name="connsiteY6" fmla="*/ 0 h 183547"/>
                <a:gd name="connsiteX7" fmla="*/ 78142 w 526241"/>
                <a:gd name="connsiteY7" fmla="*/ 0 h 183547"/>
                <a:gd name="connsiteX8" fmla="*/ 24130 w 526241"/>
                <a:gd name="connsiteY8" fmla="*/ 38336 h 183547"/>
                <a:gd name="connsiteX9" fmla="*/ 18587 w 526241"/>
                <a:gd name="connsiteY9" fmla="*/ 38336 h 183547"/>
                <a:gd name="connsiteX10" fmla="*/ 0 w 526241"/>
                <a:gd name="connsiteY10" fmla="*/ 56922 h 183547"/>
                <a:gd name="connsiteX11" fmla="*/ 18587 w 526241"/>
                <a:gd name="connsiteY11" fmla="*/ 75508 h 183547"/>
                <a:gd name="connsiteX12" fmla="*/ 20912 w 526241"/>
                <a:gd name="connsiteY12" fmla="*/ 75508 h 183547"/>
                <a:gd name="connsiteX13" fmla="*/ 20912 w 526241"/>
                <a:gd name="connsiteY13" fmla="*/ 126309 h 183547"/>
                <a:gd name="connsiteX14" fmla="*/ 78149 w 526241"/>
                <a:gd name="connsiteY14" fmla="*/ 183547 h 183547"/>
                <a:gd name="connsiteX15" fmla="*/ 166216 w 526241"/>
                <a:gd name="connsiteY15" fmla="*/ 183547 h 183547"/>
                <a:gd name="connsiteX16" fmla="*/ 250517 w 526241"/>
                <a:gd name="connsiteY16" fmla="*/ 99246 h 183547"/>
                <a:gd name="connsiteX17" fmla="*/ 250517 w 526241"/>
                <a:gd name="connsiteY17" fmla="*/ 78996 h 183547"/>
                <a:gd name="connsiteX18" fmla="*/ 277042 w 526241"/>
                <a:gd name="connsiteY18" fmla="*/ 78996 h 183547"/>
                <a:gd name="connsiteX19" fmla="*/ 277042 w 526241"/>
                <a:gd name="connsiteY19" fmla="*/ 99246 h 183547"/>
                <a:gd name="connsiteX20" fmla="*/ 361343 w 526241"/>
                <a:gd name="connsiteY20" fmla="*/ 183547 h 183547"/>
                <a:gd name="connsiteX21" fmla="*/ 449409 w 526241"/>
                <a:gd name="connsiteY21" fmla="*/ 183547 h 183547"/>
                <a:gd name="connsiteX22" fmla="*/ 506647 w 526241"/>
                <a:gd name="connsiteY22" fmla="*/ 126309 h 183547"/>
                <a:gd name="connsiteX23" fmla="*/ 506647 w 526241"/>
                <a:gd name="connsiteY23" fmla="*/ 75508 h 183547"/>
                <a:gd name="connsiteX24" fmla="*/ 507656 w 526241"/>
                <a:gd name="connsiteY24" fmla="*/ 75508 h 183547"/>
                <a:gd name="connsiteX25" fmla="*/ 526242 w 526241"/>
                <a:gd name="connsiteY25" fmla="*/ 56922 h 183547"/>
                <a:gd name="connsiteX26" fmla="*/ 507656 w 526241"/>
                <a:gd name="connsiteY26" fmla="*/ 38336 h 183547"/>
                <a:gd name="connsiteX27" fmla="*/ 222614 w 526241"/>
                <a:gd name="connsiteY27" fmla="*/ 99246 h 183547"/>
                <a:gd name="connsiteX28" fmla="*/ 166193 w 526241"/>
                <a:gd name="connsiteY28" fmla="*/ 155667 h 183547"/>
                <a:gd name="connsiteX29" fmla="*/ 78126 w 526241"/>
                <a:gd name="connsiteY29" fmla="*/ 155667 h 183547"/>
                <a:gd name="connsiteX30" fmla="*/ 48769 w 526241"/>
                <a:gd name="connsiteY30" fmla="*/ 126309 h 183547"/>
                <a:gd name="connsiteX31" fmla="*/ 48769 w 526241"/>
                <a:gd name="connsiteY31" fmla="*/ 57238 h 183547"/>
                <a:gd name="connsiteX32" fmla="*/ 78126 w 526241"/>
                <a:gd name="connsiteY32" fmla="*/ 27880 h 183547"/>
                <a:gd name="connsiteX33" fmla="*/ 193256 w 526241"/>
                <a:gd name="connsiteY33" fmla="*/ 27880 h 183547"/>
                <a:gd name="connsiteX34" fmla="*/ 222614 w 526241"/>
                <a:gd name="connsiteY34" fmla="*/ 57238 h 183547"/>
                <a:gd name="connsiteX35" fmla="*/ 222614 w 526241"/>
                <a:gd name="connsiteY35" fmla="*/ 99246 h 183547"/>
                <a:gd name="connsiteX36" fmla="*/ 478744 w 526241"/>
                <a:gd name="connsiteY36" fmla="*/ 126309 h 183547"/>
                <a:gd name="connsiteX37" fmla="*/ 449386 w 526241"/>
                <a:gd name="connsiteY37" fmla="*/ 155667 h 183547"/>
                <a:gd name="connsiteX38" fmla="*/ 361320 w 526241"/>
                <a:gd name="connsiteY38" fmla="*/ 155667 h 183547"/>
                <a:gd name="connsiteX39" fmla="*/ 304898 w 526241"/>
                <a:gd name="connsiteY39" fmla="*/ 99246 h 183547"/>
                <a:gd name="connsiteX40" fmla="*/ 304898 w 526241"/>
                <a:gd name="connsiteY40" fmla="*/ 57238 h 183547"/>
                <a:gd name="connsiteX41" fmla="*/ 334256 w 526241"/>
                <a:gd name="connsiteY41" fmla="*/ 27880 h 183547"/>
                <a:gd name="connsiteX42" fmla="*/ 449386 w 526241"/>
                <a:gd name="connsiteY42" fmla="*/ 27880 h 183547"/>
                <a:gd name="connsiteX43" fmla="*/ 478744 w 526241"/>
                <a:gd name="connsiteY43" fmla="*/ 57238 h 183547"/>
                <a:gd name="connsiteX44" fmla="*/ 478744 w 526241"/>
                <a:gd name="connsiteY44" fmla="*/ 126309 h 18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26241" h="183547">
                  <a:moveTo>
                    <a:pt x="507632" y="38336"/>
                  </a:moveTo>
                  <a:lnTo>
                    <a:pt x="503406" y="38336"/>
                  </a:lnTo>
                  <a:cubicBezTo>
                    <a:pt x="495583" y="16038"/>
                    <a:pt x="474332" y="0"/>
                    <a:pt x="449394" y="0"/>
                  </a:cubicBezTo>
                  <a:lnTo>
                    <a:pt x="334264" y="0"/>
                  </a:lnTo>
                  <a:cubicBezTo>
                    <a:pt x="307208" y="0"/>
                    <a:pt x="284495" y="18871"/>
                    <a:pt x="278558" y="44141"/>
                  </a:cubicBezTo>
                  <a:lnTo>
                    <a:pt x="248977" y="44141"/>
                  </a:lnTo>
                  <a:cubicBezTo>
                    <a:pt x="243041" y="18871"/>
                    <a:pt x="220328" y="0"/>
                    <a:pt x="193272" y="0"/>
                  </a:cubicBezTo>
                  <a:lnTo>
                    <a:pt x="78142" y="0"/>
                  </a:lnTo>
                  <a:cubicBezTo>
                    <a:pt x="53203" y="0"/>
                    <a:pt x="31953" y="16038"/>
                    <a:pt x="24130" y="38336"/>
                  </a:cubicBezTo>
                  <a:lnTo>
                    <a:pt x="18587" y="38336"/>
                  </a:lnTo>
                  <a:cubicBezTo>
                    <a:pt x="8362" y="38336"/>
                    <a:pt x="0" y="46697"/>
                    <a:pt x="0" y="56922"/>
                  </a:cubicBezTo>
                  <a:cubicBezTo>
                    <a:pt x="0" y="67147"/>
                    <a:pt x="8362" y="75508"/>
                    <a:pt x="18587" y="75508"/>
                  </a:cubicBezTo>
                  <a:lnTo>
                    <a:pt x="20912" y="75508"/>
                  </a:lnTo>
                  <a:lnTo>
                    <a:pt x="20912" y="126309"/>
                  </a:lnTo>
                  <a:cubicBezTo>
                    <a:pt x="20912" y="157869"/>
                    <a:pt x="46590" y="183547"/>
                    <a:pt x="78149" y="183547"/>
                  </a:cubicBezTo>
                  <a:lnTo>
                    <a:pt x="166216" y="183547"/>
                  </a:lnTo>
                  <a:cubicBezTo>
                    <a:pt x="212697" y="183547"/>
                    <a:pt x="250517" y="145727"/>
                    <a:pt x="250517" y="99246"/>
                  </a:cubicBezTo>
                  <a:lnTo>
                    <a:pt x="250517" y="78996"/>
                  </a:lnTo>
                  <a:lnTo>
                    <a:pt x="277042" y="78996"/>
                  </a:lnTo>
                  <a:lnTo>
                    <a:pt x="277042" y="99246"/>
                  </a:lnTo>
                  <a:cubicBezTo>
                    <a:pt x="277042" y="145727"/>
                    <a:pt x="314862" y="183547"/>
                    <a:pt x="361343" y="183547"/>
                  </a:cubicBezTo>
                  <a:lnTo>
                    <a:pt x="449409" y="183547"/>
                  </a:lnTo>
                  <a:cubicBezTo>
                    <a:pt x="480969" y="183547"/>
                    <a:pt x="506647" y="157869"/>
                    <a:pt x="506647" y="126309"/>
                  </a:cubicBezTo>
                  <a:lnTo>
                    <a:pt x="506647" y="75508"/>
                  </a:lnTo>
                  <a:lnTo>
                    <a:pt x="507656" y="75508"/>
                  </a:lnTo>
                  <a:cubicBezTo>
                    <a:pt x="517880" y="75508"/>
                    <a:pt x="526242" y="67147"/>
                    <a:pt x="526242" y="56922"/>
                  </a:cubicBezTo>
                  <a:cubicBezTo>
                    <a:pt x="526242" y="46697"/>
                    <a:pt x="517880" y="38336"/>
                    <a:pt x="507656" y="38336"/>
                  </a:cubicBezTo>
                  <a:close/>
                  <a:moveTo>
                    <a:pt x="222614" y="99246"/>
                  </a:moveTo>
                  <a:cubicBezTo>
                    <a:pt x="222614" y="130359"/>
                    <a:pt x="197306" y="155667"/>
                    <a:pt x="166193" y="155667"/>
                  </a:cubicBezTo>
                  <a:lnTo>
                    <a:pt x="78126" y="155667"/>
                  </a:lnTo>
                  <a:cubicBezTo>
                    <a:pt x="61942" y="155667"/>
                    <a:pt x="48769" y="142501"/>
                    <a:pt x="48769" y="126309"/>
                  </a:cubicBezTo>
                  <a:lnTo>
                    <a:pt x="48769" y="57238"/>
                  </a:lnTo>
                  <a:cubicBezTo>
                    <a:pt x="48769" y="41053"/>
                    <a:pt x="61935" y="27880"/>
                    <a:pt x="78126" y="27880"/>
                  </a:cubicBezTo>
                  <a:lnTo>
                    <a:pt x="193256" y="27880"/>
                  </a:lnTo>
                  <a:cubicBezTo>
                    <a:pt x="209440" y="27880"/>
                    <a:pt x="222614" y="41046"/>
                    <a:pt x="222614" y="57238"/>
                  </a:cubicBezTo>
                  <a:lnTo>
                    <a:pt x="222614" y="99246"/>
                  </a:lnTo>
                  <a:close/>
                  <a:moveTo>
                    <a:pt x="478744" y="126309"/>
                  </a:moveTo>
                  <a:cubicBezTo>
                    <a:pt x="478744" y="142494"/>
                    <a:pt x="465578" y="155667"/>
                    <a:pt x="449386" y="155667"/>
                  </a:cubicBezTo>
                  <a:lnTo>
                    <a:pt x="361320" y="155667"/>
                  </a:lnTo>
                  <a:cubicBezTo>
                    <a:pt x="330206" y="155667"/>
                    <a:pt x="304898" y="130359"/>
                    <a:pt x="304898" y="99246"/>
                  </a:cubicBezTo>
                  <a:lnTo>
                    <a:pt x="304898" y="57238"/>
                  </a:lnTo>
                  <a:cubicBezTo>
                    <a:pt x="304898" y="41053"/>
                    <a:pt x="318064" y="27880"/>
                    <a:pt x="334256" y="27880"/>
                  </a:cubicBezTo>
                  <a:lnTo>
                    <a:pt x="449386" y="27880"/>
                  </a:lnTo>
                  <a:cubicBezTo>
                    <a:pt x="465570" y="27880"/>
                    <a:pt x="478744" y="41046"/>
                    <a:pt x="478744" y="57238"/>
                  </a:cubicBezTo>
                  <a:lnTo>
                    <a:pt x="478744" y="126309"/>
                  </a:lnTo>
                  <a:close/>
                </a:path>
              </a:pathLst>
            </a:custGeom>
            <a:solidFill>
              <a:srgbClr val="0A2346"/>
            </a:solidFill>
            <a:ln w="0"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BE4C0F51-CCCF-806D-E504-C4A68805A492}"/>
                </a:ext>
              </a:extLst>
            </p:cNvPr>
            <p:cNvSpPr/>
            <p:nvPr/>
          </p:nvSpPr>
          <p:spPr>
            <a:xfrm>
              <a:off x="6353295"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1"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00733B"/>
            </a:solidFill>
            <a:ln w="0"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15383D91-BE33-EBCA-46FF-93B2B076BB60}"/>
                </a:ext>
              </a:extLst>
            </p:cNvPr>
            <p:cNvSpPr/>
            <p:nvPr/>
          </p:nvSpPr>
          <p:spPr>
            <a:xfrm>
              <a:off x="6480890" y="4920868"/>
              <a:ext cx="310172" cy="267401"/>
            </a:xfrm>
            <a:custGeom>
              <a:avLst/>
              <a:gdLst>
                <a:gd name="connsiteX0" fmla="*/ 279682 w 310172"/>
                <a:gd name="connsiteY0" fmla="*/ 0 h 267401"/>
                <a:gd name="connsiteX1" fmla="*/ 310172 w 310172"/>
                <a:gd name="connsiteY1" fmla="*/ 30490 h 267401"/>
                <a:gd name="connsiteX2" fmla="*/ 310172 w 310172"/>
                <a:gd name="connsiteY2" fmla="*/ 236912 h 267401"/>
                <a:gd name="connsiteX3" fmla="*/ 279682 w 310172"/>
                <a:gd name="connsiteY3" fmla="*/ 267402 h 267401"/>
                <a:gd name="connsiteX4" fmla="*/ 30490 w 310172"/>
                <a:gd name="connsiteY4" fmla="*/ 267402 h 267401"/>
                <a:gd name="connsiteX5" fmla="*/ 0 w 310172"/>
                <a:gd name="connsiteY5" fmla="*/ 236912 h 267401"/>
                <a:gd name="connsiteX6" fmla="*/ 0 w 310172"/>
                <a:gd name="connsiteY6" fmla="*/ 30490 h 267401"/>
                <a:gd name="connsiteX7" fmla="*/ 30490 w 310172"/>
                <a:gd name="connsiteY7" fmla="*/ 0 h 267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172" h="267401">
                  <a:moveTo>
                    <a:pt x="279682" y="0"/>
                  </a:moveTo>
                  <a:cubicBezTo>
                    <a:pt x="296521" y="0"/>
                    <a:pt x="310172" y="13651"/>
                    <a:pt x="310172" y="30490"/>
                  </a:cubicBezTo>
                  <a:lnTo>
                    <a:pt x="310172" y="236912"/>
                  </a:lnTo>
                  <a:cubicBezTo>
                    <a:pt x="310172" y="253751"/>
                    <a:pt x="296522" y="267402"/>
                    <a:pt x="279682" y="267402"/>
                  </a:cubicBezTo>
                  <a:lnTo>
                    <a:pt x="30490" y="267402"/>
                  </a:lnTo>
                  <a:cubicBezTo>
                    <a:pt x="13651" y="267402"/>
                    <a:pt x="0" y="253751"/>
                    <a:pt x="0" y="236912"/>
                  </a:cubicBezTo>
                  <a:lnTo>
                    <a:pt x="0" y="30490"/>
                  </a:lnTo>
                  <a:cubicBezTo>
                    <a:pt x="0" y="13651"/>
                    <a:pt x="13651" y="0"/>
                    <a:pt x="30490" y="0"/>
                  </a:cubicBezTo>
                  <a:close/>
                </a:path>
              </a:pathLst>
            </a:custGeom>
            <a:solidFill>
              <a:srgbClr val="FFFFFF"/>
            </a:solidFill>
            <a:ln w="0"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08ECD779-E540-AB0D-BAD3-D65B2297D0C1}"/>
                </a:ext>
              </a:extLst>
            </p:cNvPr>
            <p:cNvSpPr/>
            <p:nvPr/>
          </p:nvSpPr>
          <p:spPr>
            <a:xfrm>
              <a:off x="6810934" y="4918042"/>
              <a:ext cx="148614" cy="270427"/>
            </a:xfrm>
            <a:custGeom>
              <a:avLst/>
              <a:gdLst>
                <a:gd name="connsiteX0" fmla="*/ 125185 w 148614"/>
                <a:gd name="connsiteY0" fmla="*/ 0 h 270427"/>
                <a:gd name="connsiteX1" fmla="*/ 148615 w 148614"/>
                <a:gd name="connsiteY1" fmla="*/ 23429 h 270427"/>
                <a:gd name="connsiteX2" fmla="*/ 148615 w 148614"/>
                <a:gd name="connsiteY2" fmla="*/ 246998 h 270427"/>
                <a:gd name="connsiteX3" fmla="*/ 125185 w 148614"/>
                <a:gd name="connsiteY3" fmla="*/ 270428 h 270427"/>
                <a:gd name="connsiteX4" fmla="*/ 23429 w 148614"/>
                <a:gd name="connsiteY4" fmla="*/ 270428 h 270427"/>
                <a:gd name="connsiteX5" fmla="*/ 0 w 148614"/>
                <a:gd name="connsiteY5" fmla="*/ 246998 h 270427"/>
                <a:gd name="connsiteX6" fmla="*/ 0 w 148614"/>
                <a:gd name="connsiteY6" fmla="*/ 23429 h 270427"/>
                <a:gd name="connsiteX7" fmla="*/ 23429 w 148614"/>
                <a:gd name="connsiteY7" fmla="*/ 0 h 27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614" h="270427">
                  <a:moveTo>
                    <a:pt x="125185" y="0"/>
                  </a:moveTo>
                  <a:cubicBezTo>
                    <a:pt x="138125" y="0"/>
                    <a:pt x="148615" y="10490"/>
                    <a:pt x="148615" y="23429"/>
                  </a:cubicBezTo>
                  <a:lnTo>
                    <a:pt x="148615" y="246998"/>
                  </a:lnTo>
                  <a:cubicBezTo>
                    <a:pt x="148615" y="259938"/>
                    <a:pt x="138125" y="270428"/>
                    <a:pt x="125185" y="270428"/>
                  </a:cubicBezTo>
                  <a:lnTo>
                    <a:pt x="23429" y="270428"/>
                  </a:lnTo>
                  <a:cubicBezTo>
                    <a:pt x="10490" y="270428"/>
                    <a:pt x="0" y="259938"/>
                    <a:pt x="0" y="246998"/>
                  </a:cubicBezTo>
                  <a:lnTo>
                    <a:pt x="0" y="23429"/>
                  </a:lnTo>
                  <a:cubicBezTo>
                    <a:pt x="0" y="10490"/>
                    <a:pt x="10490" y="0"/>
                    <a:pt x="23429" y="0"/>
                  </a:cubicBezTo>
                  <a:close/>
                </a:path>
              </a:pathLst>
            </a:custGeom>
            <a:solidFill>
              <a:srgbClr val="1D1D1B"/>
            </a:solidFill>
            <a:ln w="0" cap="flat">
              <a:noFill/>
              <a:prstDash val="solid"/>
              <a:miter/>
            </a:ln>
          </p:spPr>
          <p:txBody>
            <a:bodyPr rtlCol="0" anchor="ctr"/>
            <a:lstStyle/>
            <a:p>
              <a:endParaRPr lang="sv-SE"/>
            </a:p>
          </p:txBody>
        </p:sp>
        <p:sp>
          <p:nvSpPr>
            <p:cNvPr id="37" name="Frihandsfigur: Form 36">
              <a:extLst>
                <a:ext uri="{FF2B5EF4-FFF2-40B4-BE49-F238E27FC236}">
                  <a16:creationId xmlns:a16="http://schemas.microsoft.com/office/drawing/2014/main" id="{F7A55B2B-0713-5270-244F-2FF599D8556F}"/>
                </a:ext>
              </a:extLst>
            </p:cNvPr>
            <p:cNvSpPr/>
            <p:nvPr/>
          </p:nvSpPr>
          <p:spPr>
            <a:xfrm>
              <a:off x="6856151" y="5008825"/>
              <a:ext cx="51121" cy="86006"/>
            </a:xfrm>
            <a:custGeom>
              <a:avLst/>
              <a:gdLst>
                <a:gd name="connsiteX0" fmla="*/ 48347 w 51121"/>
                <a:gd name="connsiteY0" fmla="*/ 34888 h 86006"/>
                <a:gd name="connsiteX1" fmla="*/ 16248 w 51121"/>
                <a:gd name="connsiteY1" fmla="*/ 2789 h 86006"/>
                <a:gd name="connsiteX2" fmla="*/ 2789 w 51121"/>
                <a:gd name="connsiteY2" fmla="*/ 2789 h 86006"/>
                <a:gd name="connsiteX3" fmla="*/ 2789 w 51121"/>
                <a:gd name="connsiteY3" fmla="*/ 16248 h 86006"/>
                <a:gd name="connsiteX4" fmla="*/ 29545 w 51121"/>
                <a:gd name="connsiteY4" fmla="*/ 43003 h 86006"/>
                <a:gd name="connsiteX5" fmla="*/ 2789 w 51121"/>
                <a:gd name="connsiteY5" fmla="*/ 69759 h 86006"/>
                <a:gd name="connsiteX6" fmla="*/ 2789 w 51121"/>
                <a:gd name="connsiteY6" fmla="*/ 83218 h 86006"/>
                <a:gd name="connsiteX7" fmla="*/ 16248 w 51121"/>
                <a:gd name="connsiteY7" fmla="*/ 83218 h 86006"/>
                <a:gd name="connsiteX8" fmla="*/ 48347 w 51121"/>
                <a:gd name="connsiteY8" fmla="*/ 51119 h 86006"/>
                <a:gd name="connsiteX9" fmla="*/ 51018 w 51121"/>
                <a:gd name="connsiteY9" fmla="*/ 42996 h 86006"/>
                <a:gd name="connsiteX10" fmla="*/ 48347 w 51121"/>
                <a:gd name="connsiteY10" fmla="*/ 34873 h 8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21" h="86006">
                  <a:moveTo>
                    <a:pt x="48347" y="34888"/>
                  </a:moveTo>
                  <a:lnTo>
                    <a:pt x="16248" y="2789"/>
                  </a:lnTo>
                  <a:cubicBezTo>
                    <a:pt x="12529" y="-930"/>
                    <a:pt x="6508" y="-930"/>
                    <a:pt x="2789" y="2789"/>
                  </a:cubicBezTo>
                  <a:cubicBezTo>
                    <a:pt x="-930" y="6508"/>
                    <a:pt x="-930" y="12529"/>
                    <a:pt x="2789" y="16248"/>
                  </a:cubicBezTo>
                  <a:lnTo>
                    <a:pt x="29545" y="43003"/>
                  </a:lnTo>
                  <a:lnTo>
                    <a:pt x="2789" y="69759"/>
                  </a:lnTo>
                  <a:cubicBezTo>
                    <a:pt x="-930" y="73478"/>
                    <a:pt x="-930" y="79499"/>
                    <a:pt x="2789" y="83218"/>
                  </a:cubicBezTo>
                  <a:cubicBezTo>
                    <a:pt x="6508" y="86936"/>
                    <a:pt x="12529" y="86936"/>
                    <a:pt x="16248" y="83218"/>
                  </a:cubicBezTo>
                  <a:lnTo>
                    <a:pt x="48347" y="51119"/>
                  </a:lnTo>
                  <a:cubicBezTo>
                    <a:pt x="50556" y="48901"/>
                    <a:pt x="51442" y="45875"/>
                    <a:pt x="51018" y="42996"/>
                  </a:cubicBezTo>
                  <a:cubicBezTo>
                    <a:pt x="51442" y="40116"/>
                    <a:pt x="50556" y="37090"/>
                    <a:pt x="48347" y="34873"/>
                  </a:cubicBezTo>
                  <a:close/>
                </a:path>
              </a:pathLst>
            </a:custGeom>
            <a:solidFill>
              <a:srgbClr val="00733B"/>
            </a:solidFill>
            <a:ln w="0" cap="flat">
              <a:noFill/>
              <a:prstDash val="solid"/>
              <a:miter/>
            </a:ln>
          </p:spPr>
          <p:txBody>
            <a:bodyPr rtlCol="0" anchor="ctr"/>
            <a:lstStyle/>
            <a:p>
              <a:endParaRPr lang="sv-SE"/>
            </a:p>
          </p:txBody>
        </p:sp>
        <p:sp>
          <p:nvSpPr>
            <p:cNvPr id="38" name="Frihandsfigur: Form 37">
              <a:extLst>
                <a:ext uri="{FF2B5EF4-FFF2-40B4-BE49-F238E27FC236}">
                  <a16:creationId xmlns:a16="http://schemas.microsoft.com/office/drawing/2014/main" id="{CDD270F7-876A-A7D0-E72C-6B538C94D2BA}"/>
                </a:ext>
              </a:extLst>
            </p:cNvPr>
            <p:cNvSpPr/>
            <p:nvPr/>
          </p:nvSpPr>
          <p:spPr>
            <a:xfrm>
              <a:off x="6548219" y="5008278"/>
              <a:ext cx="51121" cy="86022"/>
            </a:xfrm>
            <a:custGeom>
              <a:avLst/>
              <a:gdLst>
                <a:gd name="connsiteX0" fmla="*/ 21576 w 51121"/>
                <a:gd name="connsiteY0" fmla="*/ 43003 h 86022"/>
                <a:gd name="connsiteX1" fmla="*/ 48332 w 51121"/>
                <a:gd name="connsiteY1" fmla="*/ 16248 h 86022"/>
                <a:gd name="connsiteX2" fmla="*/ 48332 w 51121"/>
                <a:gd name="connsiteY2" fmla="*/ 2789 h 86022"/>
                <a:gd name="connsiteX3" fmla="*/ 34873 w 51121"/>
                <a:gd name="connsiteY3" fmla="*/ 2789 h 86022"/>
                <a:gd name="connsiteX4" fmla="*/ 2774 w 51121"/>
                <a:gd name="connsiteY4" fmla="*/ 34888 h 86022"/>
                <a:gd name="connsiteX5" fmla="*/ 103 w 51121"/>
                <a:gd name="connsiteY5" fmla="*/ 43011 h 86022"/>
                <a:gd name="connsiteX6" fmla="*/ 2774 w 51121"/>
                <a:gd name="connsiteY6" fmla="*/ 51134 h 86022"/>
                <a:gd name="connsiteX7" fmla="*/ 34873 w 51121"/>
                <a:gd name="connsiteY7" fmla="*/ 83233 h 86022"/>
                <a:gd name="connsiteX8" fmla="*/ 48332 w 51121"/>
                <a:gd name="connsiteY8" fmla="*/ 83233 h 86022"/>
                <a:gd name="connsiteX9" fmla="*/ 48332 w 51121"/>
                <a:gd name="connsiteY9" fmla="*/ 69774 h 86022"/>
                <a:gd name="connsiteX10" fmla="*/ 21576 w 51121"/>
                <a:gd name="connsiteY10" fmla="*/ 43019 h 8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21" h="86022">
                  <a:moveTo>
                    <a:pt x="21576" y="43003"/>
                  </a:moveTo>
                  <a:lnTo>
                    <a:pt x="48332" y="16248"/>
                  </a:lnTo>
                  <a:cubicBezTo>
                    <a:pt x="52051" y="12529"/>
                    <a:pt x="52051" y="6508"/>
                    <a:pt x="48332" y="2789"/>
                  </a:cubicBezTo>
                  <a:cubicBezTo>
                    <a:pt x="44613" y="-930"/>
                    <a:pt x="38592" y="-930"/>
                    <a:pt x="34873" y="2789"/>
                  </a:cubicBezTo>
                  <a:lnTo>
                    <a:pt x="2774" y="34888"/>
                  </a:lnTo>
                  <a:cubicBezTo>
                    <a:pt x="565" y="37098"/>
                    <a:pt x="-321" y="40131"/>
                    <a:pt x="103" y="43011"/>
                  </a:cubicBezTo>
                  <a:cubicBezTo>
                    <a:pt x="-321" y="45891"/>
                    <a:pt x="565" y="48917"/>
                    <a:pt x="2774" y="51134"/>
                  </a:cubicBezTo>
                  <a:lnTo>
                    <a:pt x="34873" y="83233"/>
                  </a:lnTo>
                  <a:cubicBezTo>
                    <a:pt x="38592" y="86952"/>
                    <a:pt x="44613" y="86952"/>
                    <a:pt x="48332" y="83233"/>
                  </a:cubicBezTo>
                  <a:cubicBezTo>
                    <a:pt x="52051" y="79514"/>
                    <a:pt x="52051" y="73493"/>
                    <a:pt x="48332" y="69774"/>
                  </a:cubicBezTo>
                  <a:lnTo>
                    <a:pt x="21576" y="43019"/>
                  </a:lnTo>
                  <a:close/>
                </a:path>
              </a:pathLst>
            </a:custGeom>
            <a:solidFill>
              <a:srgbClr val="00733B"/>
            </a:solidFill>
            <a:ln w="0"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2D5D9645-8883-4977-2898-DF6CFF409067}"/>
                </a:ext>
              </a:extLst>
            </p:cNvPr>
            <p:cNvSpPr/>
            <p:nvPr/>
          </p:nvSpPr>
          <p:spPr>
            <a:xfrm>
              <a:off x="6554412" y="5040671"/>
              <a:ext cx="291532" cy="19033"/>
            </a:xfrm>
            <a:custGeom>
              <a:avLst/>
              <a:gdLst>
                <a:gd name="connsiteX0" fmla="*/ 282015 w 291532"/>
                <a:gd name="connsiteY0" fmla="*/ 19033 h 19033"/>
                <a:gd name="connsiteX1" fmla="*/ 9517 w 291532"/>
                <a:gd name="connsiteY1" fmla="*/ 19033 h 19033"/>
                <a:gd name="connsiteX2" fmla="*/ 0 w 291532"/>
                <a:gd name="connsiteY2" fmla="*/ 9517 h 19033"/>
                <a:gd name="connsiteX3" fmla="*/ 0 w 291532"/>
                <a:gd name="connsiteY3" fmla="*/ 9517 h 19033"/>
                <a:gd name="connsiteX4" fmla="*/ 9517 w 291532"/>
                <a:gd name="connsiteY4" fmla="*/ 0 h 19033"/>
                <a:gd name="connsiteX5" fmla="*/ 282015 w 291532"/>
                <a:gd name="connsiteY5" fmla="*/ 0 h 19033"/>
                <a:gd name="connsiteX6" fmla="*/ 291532 w 291532"/>
                <a:gd name="connsiteY6" fmla="*/ 9517 h 19033"/>
                <a:gd name="connsiteX7" fmla="*/ 291532 w 291532"/>
                <a:gd name="connsiteY7" fmla="*/ 9517 h 19033"/>
                <a:gd name="connsiteX8" fmla="*/ 282015 w 291532"/>
                <a:gd name="connsiteY8" fmla="*/ 19033 h 19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532" h="19033">
                  <a:moveTo>
                    <a:pt x="282015" y="19033"/>
                  </a:moveTo>
                  <a:lnTo>
                    <a:pt x="9517" y="19033"/>
                  </a:lnTo>
                  <a:cubicBezTo>
                    <a:pt x="4258" y="19033"/>
                    <a:pt x="0" y="14775"/>
                    <a:pt x="0" y="9517"/>
                  </a:cubicBezTo>
                  <a:lnTo>
                    <a:pt x="0" y="9517"/>
                  </a:lnTo>
                  <a:cubicBezTo>
                    <a:pt x="0" y="4258"/>
                    <a:pt x="4258" y="0"/>
                    <a:pt x="9517" y="0"/>
                  </a:cubicBezTo>
                  <a:lnTo>
                    <a:pt x="282015" y="0"/>
                  </a:lnTo>
                  <a:cubicBezTo>
                    <a:pt x="287274" y="0"/>
                    <a:pt x="291532" y="4258"/>
                    <a:pt x="291532" y="9517"/>
                  </a:cubicBezTo>
                  <a:lnTo>
                    <a:pt x="291532" y="9517"/>
                  </a:lnTo>
                  <a:cubicBezTo>
                    <a:pt x="291532" y="14775"/>
                    <a:pt x="287274" y="19033"/>
                    <a:pt x="282015" y="19033"/>
                  </a:cubicBezTo>
                  <a:close/>
                </a:path>
              </a:pathLst>
            </a:custGeom>
            <a:solidFill>
              <a:srgbClr val="00733B"/>
            </a:solidFill>
            <a:ln w="0"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9B97FC5D-9884-55A3-EAE5-40D87C0FAB6A}"/>
                </a:ext>
              </a:extLst>
            </p:cNvPr>
            <p:cNvSpPr/>
            <p:nvPr/>
          </p:nvSpPr>
          <p:spPr>
            <a:xfrm>
              <a:off x="5476843"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1"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A90074"/>
            </a:solidFill>
            <a:ln w="0"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8F3CC77A-904D-75DB-935F-5C6484A3DDB3}"/>
                </a:ext>
              </a:extLst>
            </p:cNvPr>
            <p:cNvSpPr/>
            <p:nvPr/>
          </p:nvSpPr>
          <p:spPr>
            <a:xfrm rot="18900000">
              <a:off x="5718345" y="5024969"/>
              <a:ext cx="137881" cy="137881"/>
            </a:xfrm>
            <a:custGeom>
              <a:avLst/>
              <a:gdLst>
                <a:gd name="connsiteX0" fmla="*/ 137882 w 137881"/>
                <a:gd name="connsiteY0" fmla="*/ 68941 h 137881"/>
                <a:gd name="connsiteX1" fmla="*/ 68941 w 137881"/>
                <a:gd name="connsiteY1" fmla="*/ 137882 h 137881"/>
                <a:gd name="connsiteX2" fmla="*/ 0 w 137881"/>
                <a:gd name="connsiteY2" fmla="*/ 68941 h 137881"/>
                <a:gd name="connsiteX3" fmla="*/ 68941 w 137881"/>
                <a:gd name="connsiteY3" fmla="*/ 0 h 137881"/>
                <a:gd name="connsiteX4" fmla="*/ 137882 w 137881"/>
                <a:gd name="connsiteY4" fmla="*/ 68941 h 137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81" h="137881">
                  <a:moveTo>
                    <a:pt x="137882" y="68941"/>
                  </a:moveTo>
                  <a:cubicBezTo>
                    <a:pt x="137882" y="107016"/>
                    <a:pt x="107016" y="137882"/>
                    <a:pt x="68941" y="137882"/>
                  </a:cubicBezTo>
                  <a:cubicBezTo>
                    <a:pt x="30866" y="137882"/>
                    <a:pt x="0" y="107016"/>
                    <a:pt x="0" y="68941"/>
                  </a:cubicBezTo>
                  <a:cubicBezTo>
                    <a:pt x="0" y="30866"/>
                    <a:pt x="30866" y="0"/>
                    <a:pt x="68941" y="0"/>
                  </a:cubicBezTo>
                  <a:cubicBezTo>
                    <a:pt x="107016" y="0"/>
                    <a:pt x="137882" y="30866"/>
                    <a:pt x="137882" y="68941"/>
                  </a:cubicBezTo>
                  <a:close/>
                </a:path>
              </a:pathLst>
            </a:custGeom>
            <a:solidFill>
              <a:srgbClr val="A90074"/>
            </a:solidFill>
            <a:ln w="0"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5785AAF2-B5A8-FF7E-1D55-9D41365C9384}"/>
                </a:ext>
              </a:extLst>
            </p:cNvPr>
            <p:cNvSpPr/>
            <p:nvPr/>
          </p:nvSpPr>
          <p:spPr>
            <a:xfrm>
              <a:off x="5671429" y="5016817"/>
              <a:ext cx="236189" cy="213098"/>
            </a:xfrm>
            <a:custGeom>
              <a:avLst/>
              <a:gdLst>
                <a:gd name="connsiteX0" fmla="*/ 230631 w 236189"/>
                <a:gd name="connsiteY0" fmla="*/ 173239 h 213098"/>
                <a:gd name="connsiteX1" fmla="*/ 182032 w 236189"/>
                <a:gd name="connsiteY1" fmla="*/ 131847 h 213098"/>
                <a:gd name="connsiteX2" fmla="*/ 189570 w 236189"/>
                <a:gd name="connsiteY2" fmla="*/ 92334 h 213098"/>
                <a:gd name="connsiteX3" fmla="*/ 92334 w 236189"/>
                <a:gd name="connsiteY3" fmla="*/ 33 h 213098"/>
                <a:gd name="connsiteX4" fmla="*/ 33 w 236189"/>
                <a:gd name="connsiteY4" fmla="*/ 97269 h 213098"/>
                <a:gd name="connsiteX5" fmla="*/ 97269 w 236189"/>
                <a:gd name="connsiteY5" fmla="*/ 189570 h 213098"/>
                <a:gd name="connsiteX6" fmla="*/ 153121 w 236189"/>
                <a:gd name="connsiteY6" fmla="*/ 169490 h 213098"/>
                <a:gd name="connsiteX7" fmla="*/ 199895 w 236189"/>
                <a:gd name="connsiteY7" fmla="*/ 209327 h 213098"/>
                <a:gd name="connsiteX8" fmla="*/ 222170 w 236189"/>
                <a:gd name="connsiteY8" fmla="*/ 207541 h 213098"/>
                <a:gd name="connsiteX9" fmla="*/ 232418 w 236189"/>
                <a:gd name="connsiteY9" fmla="*/ 195514 h 213098"/>
                <a:gd name="connsiteX10" fmla="*/ 230631 w 236189"/>
                <a:gd name="connsiteY10" fmla="*/ 173239 h 213098"/>
                <a:gd name="connsiteX11" fmla="*/ 96284 w 236189"/>
                <a:gd name="connsiteY11" fmla="*/ 151666 h 213098"/>
                <a:gd name="connsiteX12" fmla="*/ 37945 w 236189"/>
                <a:gd name="connsiteY12" fmla="*/ 96284 h 213098"/>
                <a:gd name="connsiteX13" fmla="*/ 93327 w 236189"/>
                <a:gd name="connsiteY13" fmla="*/ 37945 h 213098"/>
                <a:gd name="connsiteX14" fmla="*/ 151666 w 236189"/>
                <a:gd name="connsiteY14" fmla="*/ 93327 h 213098"/>
                <a:gd name="connsiteX15" fmla="*/ 96284 w 236189"/>
                <a:gd name="connsiteY15" fmla="*/ 151666 h 21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6189" h="213098">
                  <a:moveTo>
                    <a:pt x="230631" y="173239"/>
                  </a:moveTo>
                  <a:lnTo>
                    <a:pt x="182032" y="131847"/>
                  </a:lnTo>
                  <a:cubicBezTo>
                    <a:pt x="187199" y="119728"/>
                    <a:pt x="189940" y="106347"/>
                    <a:pt x="189570" y="92334"/>
                  </a:cubicBezTo>
                  <a:cubicBezTo>
                    <a:pt x="188207" y="40078"/>
                    <a:pt x="144590" y="-1330"/>
                    <a:pt x="92334" y="33"/>
                  </a:cubicBezTo>
                  <a:cubicBezTo>
                    <a:pt x="40078" y="1395"/>
                    <a:pt x="-1330" y="45013"/>
                    <a:pt x="33" y="97269"/>
                  </a:cubicBezTo>
                  <a:cubicBezTo>
                    <a:pt x="1396" y="149525"/>
                    <a:pt x="45013" y="190933"/>
                    <a:pt x="97269" y="189570"/>
                  </a:cubicBezTo>
                  <a:cubicBezTo>
                    <a:pt x="118350" y="189023"/>
                    <a:pt x="137668" y="181586"/>
                    <a:pt x="153121" y="169490"/>
                  </a:cubicBezTo>
                  <a:lnTo>
                    <a:pt x="199895" y="209327"/>
                  </a:lnTo>
                  <a:cubicBezTo>
                    <a:pt x="206540" y="214986"/>
                    <a:pt x="216511" y="214185"/>
                    <a:pt x="222170" y="207541"/>
                  </a:cubicBezTo>
                  <a:lnTo>
                    <a:pt x="232418" y="195514"/>
                  </a:lnTo>
                  <a:cubicBezTo>
                    <a:pt x="238077" y="188869"/>
                    <a:pt x="237276" y="178899"/>
                    <a:pt x="230631" y="173239"/>
                  </a:cubicBezTo>
                  <a:close/>
                  <a:moveTo>
                    <a:pt x="96284" y="151666"/>
                  </a:moveTo>
                  <a:cubicBezTo>
                    <a:pt x="64931" y="152482"/>
                    <a:pt x="38761" y="127636"/>
                    <a:pt x="37945" y="96284"/>
                  </a:cubicBezTo>
                  <a:cubicBezTo>
                    <a:pt x="37129" y="64931"/>
                    <a:pt x="61975" y="38761"/>
                    <a:pt x="93327" y="37945"/>
                  </a:cubicBezTo>
                  <a:cubicBezTo>
                    <a:pt x="124679" y="37129"/>
                    <a:pt x="150850" y="61975"/>
                    <a:pt x="151666" y="93327"/>
                  </a:cubicBezTo>
                  <a:cubicBezTo>
                    <a:pt x="152482" y="124679"/>
                    <a:pt x="127636" y="150849"/>
                    <a:pt x="96284" y="151666"/>
                  </a:cubicBezTo>
                  <a:close/>
                </a:path>
              </a:pathLst>
            </a:custGeom>
            <a:solidFill>
              <a:srgbClr val="FFFFFF"/>
            </a:solidFill>
            <a:ln w="0"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017CAC1D-B181-9D4B-19E5-43ED48270CF7}"/>
                </a:ext>
              </a:extLst>
            </p:cNvPr>
            <p:cNvSpPr/>
            <p:nvPr/>
          </p:nvSpPr>
          <p:spPr>
            <a:xfrm>
              <a:off x="5788540" y="4879861"/>
              <a:ext cx="129766" cy="129766"/>
            </a:xfrm>
            <a:custGeom>
              <a:avLst/>
              <a:gdLst>
                <a:gd name="connsiteX0" fmla="*/ 129767 w 129766"/>
                <a:gd name="connsiteY0" fmla="*/ 64883 h 129766"/>
                <a:gd name="connsiteX1" fmla="*/ 64883 w 129766"/>
                <a:gd name="connsiteY1" fmla="*/ 129766 h 129766"/>
                <a:gd name="connsiteX2" fmla="*/ 0 w 129766"/>
                <a:gd name="connsiteY2" fmla="*/ 64883 h 129766"/>
                <a:gd name="connsiteX3" fmla="*/ 64883 w 129766"/>
                <a:gd name="connsiteY3" fmla="*/ 0 h 129766"/>
                <a:gd name="connsiteX4" fmla="*/ 129767 w 129766"/>
                <a:gd name="connsiteY4" fmla="*/ 64883 h 129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6" h="129766">
                  <a:moveTo>
                    <a:pt x="129767" y="64883"/>
                  </a:moveTo>
                  <a:cubicBezTo>
                    <a:pt x="129767" y="100717"/>
                    <a:pt x="100717" y="129766"/>
                    <a:pt x="64883" y="129766"/>
                  </a:cubicBezTo>
                  <a:cubicBezTo>
                    <a:pt x="29049" y="129766"/>
                    <a:pt x="0" y="100717"/>
                    <a:pt x="0" y="64883"/>
                  </a:cubicBezTo>
                  <a:cubicBezTo>
                    <a:pt x="0" y="29049"/>
                    <a:pt x="29049" y="0"/>
                    <a:pt x="64883" y="0"/>
                  </a:cubicBezTo>
                  <a:cubicBezTo>
                    <a:pt x="100717" y="0"/>
                    <a:pt x="129767" y="29049"/>
                    <a:pt x="129767" y="64883"/>
                  </a:cubicBezTo>
                  <a:close/>
                </a:path>
              </a:pathLst>
            </a:custGeom>
            <a:solidFill>
              <a:srgbClr val="00733B"/>
            </a:solidFill>
            <a:ln w="0" cap="flat">
              <a:noFill/>
              <a:prstDash val="solid"/>
              <a:miter/>
            </a:ln>
          </p:spPr>
          <p:txBody>
            <a:bodyPr rtlCol="0" anchor="ctr"/>
            <a:lstStyle/>
            <a:p>
              <a:endParaRPr lang="sv-SE"/>
            </a:p>
          </p:txBody>
        </p:sp>
        <p:sp>
          <p:nvSpPr>
            <p:cNvPr id="45" name="Frihandsfigur: Form 44">
              <a:extLst>
                <a:ext uri="{FF2B5EF4-FFF2-40B4-BE49-F238E27FC236}">
                  <a16:creationId xmlns:a16="http://schemas.microsoft.com/office/drawing/2014/main" id="{68760489-CCBE-A40B-2AAD-3A91699D5A72}"/>
                </a:ext>
              </a:extLst>
            </p:cNvPr>
            <p:cNvSpPr/>
            <p:nvPr/>
          </p:nvSpPr>
          <p:spPr>
            <a:xfrm>
              <a:off x="5817767" y="4907494"/>
              <a:ext cx="75031" cy="75023"/>
            </a:xfrm>
            <a:custGeom>
              <a:avLst/>
              <a:gdLst>
                <a:gd name="connsiteX0" fmla="*/ 48098 w 75031"/>
                <a:gd name="connsiteY0" fmla="*/ 48083 h 75023"/>
                <a:gd name="connsiteX1" fmla="*/ 70057 w 75031"/>
                <a:gd name="connsiteY1" fmla="*/ 48083 h 75023"/>
                <a:gd name="connsiteX2" fmla="*/ 75031 w 75031"/>
                <a:gd name="connsiteY2" fmla="*/ 43109 h 75023"/>
                <a:gd name="connsiteX3" fmla="*/ 75031 w 75031"/>
                <a:gd name="connsiteY3" fmla="*/ 31907 h 75023"/>
                <a:gd name="connsiteX4" fmla="*/ 70050 w 75031"/>
                <a:gd name="connsiteY4" fmla="*/ 26933 h 75023"/>
                <a:gd name="connsiteX5" fmla="*/ 48091 w 75031"/>
                <a:gd name="connsiteY5" fmla="*/ 26933 h 75023"/>
                <a:gd name="connsiteX6" fmla="*/ 48091 w 75031"/>
                <a:gd name="connsiteY6" fmla="*/ 4974 h 75023"/>
                <a:gd name="connsiteX7" fmla="*/ 43109 w 75031"/>
                <a:gd name="connsiteY7" fmla="*/ 0 h 75023"/>
                <a:gd name="connsiteX8" fmla="*/ 31906 w 75031"/>
                <a:gd name="connsiteY8" fmla="*/ 0 h 75023"/>
                <a:gd name="connsiteX9" fmla="*/ 26933 w 75031"/>
                <a:gd name="connsiteY9" fmla="*/ 4974 h 75023"/>
                <a:gd name="connsiteX10" fmla="*/ 26933 w 75031"/>
                <a:gd name="connsiteY10" fmla="*/ 26933 h 75023"/>
                <a:gd name="connsiteX11" fmla="*/ 4974 w 75031"/>
                <a:gd name="connsiteY11" fmla="*/ 26933 h 75023"/>
                <a:gd name="connsiteX12" fmla="*/ 0 w 75031"/>
                <a:gd name="connsiteY12" fmla="*/ 31907 h 75023"/>
                <a:gd name="connsiteX13" fmla="*/ 0 w 75031"/>
                <a:gd name="connsiteY13" fmla="*/ 43109 h 75023"/>
                <a:gd name="connsiteX14" fmla="*/ 4974 w 75031"/>
                <a:gd name="connsiteY14" fmla="*/ 48091 h 75023"/>
                <a:gd name="connsiteX15" fmla="*/ 26933 w 75031"/>
                <a:gd name="connsiteY15" fmla="*/ 48091 h 75023"/>
                <a:gd name="connsiteX16" fmla="*/ 26933 w 75031"/>
                <a:gd name="connsiteY16" fmla="*/ 70050 h 75023"/>
                <a:gd name="connsiteX17" fmla="*/ 31906 w 75031"/>
                <a:gd name="connsiteY17" fmla="*/ 75023 h 75023"/>
                <a:gd name="connsiteX18" fmla="*/ 43109 w 75031"/>
                <a:gd name="connsiteY18" fmla="*/ 75023 h 75023"/>
                <a:gd name="connsiteX19" fmla="*/ 48083 w 75031"/>
                <a:gd name="connsiteY19" fmla="*/ 70050 h 75023"/>
                <a:gd name="connsiteX20" fmla="*/ 48083 w 75031"/>
                <a:gd name="connsiteY20" fmla="*/ 48091 h 7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031" h="75023">
                  <a:moveTo>
                    <a:pt x="48098" y="48083"/>
                  </a:moveTo>
                  <a:lnTo>
                    <a:pt x="70057" y="48083"/>
                  </a:lnTo>
                  <a:cubicBezTo>
                    <a:pt x="72806" y="48083"/>
                    <a:pt x="75031" y="45858"/>
                    <a:pt x="75031" y="43109"/>
                  </a:cubicBezTo>
                  <a:lnTo>
                    <a:pt x="75031" y="31907"/>
                  </a:lnTo>
                  <a:cubicBezTo>
                    <a:pt x="75031" y="29158"/>
                    <a:pt x="72806" y="26933"/>
                    <a:pt x="70050" y="26933"/>
                  </a:cubicBezTo>
                  <a:lnTo>
                    <a:pt x="48091" y="26933"/>
                  </a:lnTo>
                  <a:cubicBezTo>
                    <a:pt x="48091" y="26933"/>
                    <a:pt x="48091" y="4974"/>
                    <a:pt x="48091" y="4974"/>
                  </a:cubicBezTo>
                  <a:cubicBezTo>
                    <a:pt x="48091" y="2225"/>
                    <a:pt x="45866" y="0"/>
                    <a:pt x="43109" y="0"/>
                  </a:cubicBezTo>
                  <a:lnTo>
                    <a:pt x="31906" y="0"/>
                  </a:lnTo>
                  <a:cubicBezTo>
                    <a:pt x="29158" y="0"/>
                    <a:pt x="26933" y="2225"/>
                    <a:pt x="26933" y="4974"/>
                  </a:cubicBezTo>
                  <a:lnTo>
                    <a:pt x="26933" y="26933"/>
                  </a:lnTo>
                  <a:cubicBezTo>
                    <a:pt x="26933" y="26933"/>
                    <a:pt x="4974" y="26933"/>
                    <a:pt x="4974" y="26933"/>
                  </a:cubicBezTo>
                  <a:cubicBezTo>
                    <a:pt x="2225" y="26933"/>
                    <a:pt x="-8" y="29158"/>
                    <a:pt x="0" y="31907"/>
                  </a:cubicBezTo>
                  <a:lnTo>
                    <a:pt x="0" y="43109"/>
                  </a:lnTo>
                  <a:cubicBezTo>
                    <a:pt x="0" y="45858"/>
                    <a:pt x="2225" y="48091"/>
                    <a:pt x="4974" y="48091"/>
                  </a:cubicBezTo>
                  <a:lnTo>
                    <a:pt x="26933" y="48091"/>
                  </a:lnTo>
                  <a:cubicBezTo>
                    <a:pt x="26933" y="48091"/>
                    <a:pt x="26933" y="70050"/>
                    <a:pt x="26933" y="70050"/>
                  </a:cubicBezTo>
                  <a:cubicBezTo>
                    <a:pt x="26933" y="72798"/>
                    <a:pt x="29158" y="75023"/>
                    <a:pt x="31906" y="75023"/>
                  </a:cubicBezTo>
                  <a:lnTo>
                    <a:pt x="43109" y="75023"/>
                  </a:lnTo>
                  <a:cubicBezTo>
                    <a:pt x="45858" y="75023"/>
                    <a:pt x="48083" y="72798"/>
                    <a:pt x="48083" y="70050"/>
                  </a:cubicBezTo>
                  <a:lnTo>
                    <a:pt x="48083" y="48091"/>
                  </a:lnTo>
                  <a:close/>
                </a:path>
              </a:pathLst>
            </a:custGeom>
            <a:solidFill>
              <a:srgbClr val="FFFFFF"/>
            </a:solidFill>
            <a:ln w="0"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DBE39046-9233-0BA5-DBA1-F500C4016113}"/>
                </a:ext>
              </a:extLst>
            </p:cNvPr>
            <p:cNvSpPr/>
            <p:nvPr/>
          </p:nvSpPr>
          <p:spPr>
            <a:xfrm>
              <a:off x="5920462" y="4974033"/>
              <a:ext cx="129766" cy="129766"/>
            </a:xfrm>
            <a:custGeom>
              <a:avLst/>
              <a:gdLst>
                <a:gd name="connsiteX0" fmla="*/ 129767 w 129766"/>
                <a:gd name="connsiteY0" fmla="*/ 64883 h 129766"/>
                <a:gd name="connsiteX1" fmla="*/ 64883 w 129766"/>
                <a:gd name="connsiteY1" fmla="*/ 129767 h 129766"/>
                <a:gd name="connsiteX2" fmla="*/ 0 w 129766"/>
                <a:gd name="connsiteY2" fmla="*/ 64883 h 129766"/>
                <a:gd name="connsiteX3" fmla="*/ 64883 w 129766"/>
                <a:gd name="connsiteY3" fmla="*/ 0 h 129766"/>
                <a:gd name="connsiteX4" fmla="*/ 129767 w 129766"/>
                <a:gd name="connsiteY4" fmla="*/ 64883 h 129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6" h="129766">
                  <a:moveTo>
                    <a:pt x="129767" y="64883"/>
                  </a:moveTo>
                  <a:cubicBezTo>
                    <a:pt x="129767" y="100717"/>
                    <a:pt x="100717" y="129767"/>
                    <a:pt x="64883" y="129767"/>
                  </a:cubicBezTo>
                  <a:cubicBezTo>
                    <a:pt x="29049" y="129767"/>
                    <a:pt x="0" y="100717"/>
                    <a:pt x="0" y="64883"/>
                  </a:cubicBezTo>
                  <a:cubicBezTo>
                    <a:pt x="0" y="29049"/>
                    <a:pt x="29049" y="0"/>
                    <a:pt x="64883" y="0"/>
                  </a:cubicBezTo>
                  <a:cubicBezTo>
                    <a:pt x="100717" y="0"/>
                    <a:pt x="129767" y="29049"/>
                    <a:pt x="129767" y="64883"/>
                  </a:cubicBezTo>
                  <a:close/>
                </a:path>
              </a:pathLst>
            </a:custGeom>
            <a:solidFill>
              <a:srgbClr val="005595"/>
            </a:solidFill>
            <a:ln w="0"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8DFEF3EC-1640-E376-F9FA-BB94D744D1A2}"/>
                </a:ext>
              </a:extLst>
            </p:cNvPr>
            <p:cNvSpPr/>
            <p:nvPr/>
          </p:nvSpPr>
          <p:spPr>
            <a:xfrm>
              <a:off x="5949697" y="5028599"/>
              <a:ext cx="75031" cy="21158"/>
            </a:xfrm>
            <a:custGeom>
              <a:avLst/>
              <a:gdLst>
                <a:gd name="connsiteX0" fmla="*/ 70057 w 75031"/>
                <a:gd name="connsiteY0" fmla="*/ 0 h 21158"/>
                <a:gd name="connsiteX1" fmla="*/ 75031 w 75031"/>
                <a:gd name="connsiteY1" fmla="*/ 4974 h 21158"/>
                <a:gd name="connsiteX2" fmla="*/ 75031 w 75031"/>
                <a:gd name="connsiteY2" fmla="*/ 16184 h 21158"/>
                <a:gd name="connsiteX3" fmla="*/ 70057 w 75031"/>
                <a:gd name="connsiteY3" fmla="*/ 21158 h 21158"/>
                <a:gd name="connsiteX4" fmla="*/ 4974 w 75031"/>
                <a:gd name="connsiteY4" fmla="*/ 21158 h 21158"/>
                <a:gd name="connsiteX5" fmla="*/ 0 w 75031"/>
                <a:gd name="connsiteY5" fmla="*/ 16184 h 21158"/>
                <a:gd name="connsiteX6" fmla="*/ 0 w 75031"/>
                <a:gd name="connsiteY6" fmla="*/ 4974 h 21158"/>
                <a:gd name="connsiteX7" fmla="*/ 4974 w 75031"/>
                <a:gd name="connsiteY7" fmla="*/ 0 h 21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031" h="21158">
                  <a:moveTo>
                    <a:pt x="70057" y="0"/>
                  </a:moveTo>
                  <a:cubicBezTo>
                    <a:pt x="72804" y="0"/>
                    <a:pt x="75031" y="2227"/>
                    <a:pt x="75031" y="4974"/>
                  </a:cubicBezTo>
                  <a:lnTo>
                    <a:pt x="75031" y="16184"/>
                  </a:lnTo>
                  <a:cubicBezTo>
                    <a:pt x="75031" y="18931"/>
                    <a:pt x="72804" y="21158"/>
                    <a:pt x="70057" y="21158"/>
                  </a:cubicBezTo>
                  <a:lnTo>
                    <a:pt x="4974" y="21158"/>
                  </a:lnTo>
                  <a:cubicBezTo>
                    <a:pt x="2227" y="21158"/>
                    <a:pt x="0" y="18931"/>
                    <a:pt x="0" y="16184"/>
                  </a:cubicBezTo>
                  <a:lnTo>
                    <a:pt x="0" y="4974"/>
                  </a:lnTo>
                  <a:cubicBezTo>
                    <a:pt x="0" y="2227"/>
                    <a:pt x="2227" y="0"/>
                    <a:pt x="4974" y="0"/>
                  </a:cubicBezTo>
                  <a:close/>
                </a:path>
              </a:pathLst>
            </a:custGeom>
            <a:solidFill>
              <a:srgbClr val="FFFFFF"/>
            </a:solidFill>
            <a:ln w="0" cap="flat">
              <a:noFill/>
              <a:prstDash val="solid"/>
              <a:miter/>
            </a:ln>
          </p:spPr>
          <p:txBody>
            <a:bodyPr rtlCol="0" anchor="ctr"/>
            <a:lstStyle/>
            <a:p>
              <a:endParaRPr lang="sv-SE"/>
            </a:p>
          </p:txBody>
        </p:sp>
        <p:sp>
          <p:nvSpPr>
            <p:cNvPr id="48" name="Frihandsfigur: Form 47">
              <a:extLst>
                <a:ext uri="{FF2B5EF4-FFF2-40B4-BE49-F238E27FC236}">
                  <a16:creationId xmlns:a16="http://schemas.microsoft.com/office/drawing/2014/main" id="{E01D002D-6F00-54D7-D0D6-81CE6E1D0652}"/>
                </a:ext>
              </a:extLst>
            </p:cNvPr>
            <p:cNvSpPr/>
            <p:nvPr/>
          </p:nvSpPr>
          <p:spPr>
            <a:xfrm>
              <a:off x="3723941"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0" y="739440"/>
                    <a:pt x="369720" y="739440"/>
                  </a:cubicBezTo>
                  <a:cubicBezTo>
                    <a:pt x="165529" y="739440"/>
                    <a:pt x="0" y="573910"/>
                    <a:pt x="0" y="369720"/>
                  </a:cubicBezTo>
                  <a:cubicBezTo>
                    <a:pt x="0" y="165529"/>
                    <a:pt x="165529" y="0"/>
                    <a:pt x="369720" y="0"/>
                  </a:cubicBezTo>
                  <a:cubicBezTo>
                    <a:pt x="573910" y="0"/>
                    <a:pt x="739440" y="165529"/>
                    <a:pt x="739440" y="369720"/>
                  </a:cubicBezTo>
                  <a:close/>
                </a:path>
              </a:pathLst>
            </a:custGeom>
            <a:solidFill>
              <a:srgbClr val="DAEFF1"/>
            </a:solidFill>
            <a:ln w="0" cap="flat">
              <a:noFill/>
              <a:prstDash val="solid"/>
              <a:miter/>
            </a:ln>
          </p:spPr>
          <p:txBody>
            <a:bodyPr rtlCol="0" anchor="ctr"/>
            <a:lstStyle/>
            <a:p>
              <a:endParaRPr lang="sv-SE"/>
            </a:p>
          </p:txBody>
        </p:sp>
        <p:sp>
          <p:nvSpPr>
            <p:cNvPr id="49" name="Frihandsfigur: Form 48">
              <a:extLst>
                <a:ext uri="{FF2B5EF4-FFF2-40B4-BE49-F238E27FC236}">
                  <a16:creationId xmlns:a16="http://schemas.microsoft.com/office/drawing/2014/main" id="{DA91B51D-06A0-758F-F888-D23E1146B130}"/>
                </a:ext>
              </a:extLst>
            </p:cNvPr>
            <p:cNvSpPr/>
            <p:nvPr/>
          </p:nvSpPr>
          <p:spPr>
            <a:xfrm>
              <a:off x="3933004" y="4847708"/>
              <a:ext cx="321706" cy="452889"/>
            </a:xfrm>
            <a:custGeom>
              <a:avLst/>
              <a:gdLst>
                <a:gd name="connsiteX0" fmla="*/ 197237 w 321706"/>
                <a:gd name="connsiteY0" fmla="*/ 337297 h 452889"/>
                <a:gd name="connsiteX1" fmla="*/ 119257 w 321706"/>
                <a:gd name="connsiteY1" fmla="*/ 337297 h 452889"/>
                <a:gd name="connsiteX2" fmla="*/ 118956 w 321706"/>
                <a:gd name="connsiteY2" fmla="*/ 316809 h 452889"/>
                <a:gd name="connsiteX3" fmla="*/ 131491 w 321706"/>
                <a:gd name="connsiteY3" fmla="*/ 254428 h 452889"/>
                <a:gd name="connsiteX4" fmla="*/ 181638 w 321706"/>
                <a:gd name="connsiteY4" fmla="*/ 199385 h 452889"/>
                <a:gd name="connsiteX5" fmla="*/ 226587 w 321706"/>
                <a:gd name="connsiteY5" fmla="*/ 159325 h 452889"/>
                <a:gd name="connsiteX6" fmla="*/ 237905 w 321706"/>
                <a:gd name="connsiteY6" fmla="*/ 126302 h 452889"/>
                <a:gd name="connsiteX7" fmla="*/ 217879 w 321706"/>
                <a:gd name="connsiteY7" fmla="*/ 83339 h 452889"/>
                <a:gd name="connsiteX8" fmla="*/ 163906 w 321706"/>
                <a:gd name="connsiteY8" fmla="*/ 65445 h 452889"/>
                <a:gd name="connsiteX9" fmla="*/ 109170 w 321706"/>
                <a:gd name="connsiteY9" fmla="*/ 84101 h 452889"/>
                <a:gd name="connsiteX10" fmla="*/ 78896 w 321706"/>
                <a:gd name="connsiteY10" fmla="*/ 140977 h 452889"/>
                <a:gd name="connsiteX11" fmla="*/ 0 w 321706"/>
                <a:gd name="connsiteY11" fmla="*/ 131191 h 452889"/>
                <a:gd name="connsiteX12" fmla="*/ 46636 w 321706"/>
                <a:gd name="connsiteY12" fmla="*/ 38228 h 452889"/>
                <a:gd name="connsiteX13" fmla="*/ 160241 w 321706"/>
                <a:gd name="connsiteY13" fmla="*/ 0 h 452889"/>
                <a:gd name="connsiteX14" fmla="*/ 277973 w 321706"/>
                <a:gd name="connsiteY14" fmla="*/ 38682 h 452889"/>
                <a:gd name="connsiteX15" fmla="*/ 321706 w 321706"/>
                <a:gd name="connsiteY15" fmla="*/ 128742 h 452889"/>
                <a:gd name="connsiteX16" fmla="*/ 305653 w 321706"/>
                <a:gd name="connsiteY16" fmla="*/ 182562 h 452889"/>
                <a:gd name="connsiteX17" fmla="*/ 237004 w 321706"/>
                <a:gd name="connsiteY17" fmla="*/ 251672 h 452889"/>
                <a:gd name="connsiteX18" fmla="*/ 203212 w 321706"/>
                <a:gd name="connsiteY18" fmla="*/ 288059 h 452889"/>
                <a:gd name="connsiteX19" fmla="*/ 197252 w 321706"/>
                <a:gd name="connsiteY19" fmla="*/ 337297 h 452889"/>
                <a:gd name="connsiteX20" fmla="*/ 119257 w 321706"/>
                <a:gd name="connsiteY20" fmla="*/ 452889 h 452889"/>
                <a:gd name="connsiteX21" fmla="*/ 119257 w 321706"/>
                <a:gd name="connsiteY21" fmla="*/ 366956 h 452889"/>
                <a:gd name="connsiteX22" fmla="*/ 205190 w 321706"/>
                <a:gd name="connsiteY22" fmla="*/ 366956 h 452889"/>
                <a:gd name="connsiteX23" fmla="*/ 205190 w 321706"/>
                <a:gd name="connsiteY23" fmla="*/ 452889 h 452889"/>
                <a:gd name="connsiteX24" fmla="*/ 119257 w 321706"/>
                <a:gd name="connsiteY24" fmla="*/ 452889 h 45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1706" h="452889">
                  <a:moveTo>
                    <a:pt x="197237" y="337297"/>
                  </a:moveTo>
                  <a:lnTo>
                    <a:pt x="119257" y="337297"/>
                  </a:lnTo>
                  <a:cubicBezTo>
                    <a:pt x="119049" y="326087"/>
                    <a:pt x="118956" y="319258"/>
                    <a:pt x="118956" y="316809"/>
                  </a:cubicBezTo>
                  <a:cubicBezTo>
                    <a:pt x="118956" y="291532"/>
                    <a:pt x="123130" y="270743"/>
                    <a:pt x="131491" y="254428"/>
                  </a:cubicBezTo>
                  <a:cubicBezTo>
                    <a:pt x="139845" y="238121"/>
                    <a:pt x="156568" y="219773"/>
                    <a:pt x="181638" y="199385"/>
                  </a:cubicBezTo>
                  <a:cubicBezTo>
                    <a:pt x="206715" y="179004"/>
                    <a:pt x="221698" y="165646"/>
                    <a:pt x="226587" y="159325"/>
                  </a:cubicBezTo>
                  <a:cubicBezTo>
                    <a:pt x="234125" y="149339"/>
                    <a:pt x="237905" y="138328"/>
                    <a:pt x="237905" y="126302"/>
                  </a:cubicBezTo>
                  <a:cubicBezTo>
                    <a:pt x="237905" y="109586"/>
                    <a:pt x="231222" y="95265"/>
                    <a:pt x="217879" y="83339"/>
                  </a:cubicBezTo>
                  <a:cubicBezTo>
                    <a:pt x="204520" y="71412"/>
                    <a:pt x="186535" y="65445"/>
                    <a:pt x="163906" y="65445"/>
                  </a:cubicBezTo>
                  <a:cubicBezTo>
                    <a:pt x="141277" y="65445"/>
                    <a:pt x="123846" y="71666"/>
                    <a:pt x="109170" y="84101"/>
                  </a:cubicBezTo>
                  <a:cubicBezTo>
                    <a:pt x="94495" y="96536"/>
                    <a:pt x="84401" y="115499"/>
                    <a:pt x="78896" y="140977"/>
                  </a:cubicBezTo>
                  <a:lnTo>
                    <a:pt x="0" y="131191"/>
                  </a:lnTo>
                  <a:cubicBezTo>
                    <a:pt x="2241" y="94703"/>
                    <a:pt x="17786" y="63713"/>
                    <a:pt x="46636" y="38228"/>
                  </a:cubicBezTo>
                  <a:cubicBezTo>
                    <a:pt x="75478" y="12750"/>
                    <a:pt x="113344" y="0"/>
                    <a:pt x="160241" y="0"/>
                  </a:cubicBezTo>
                  <a:cubicBezTo>
                    <a:pt x="209571" y="0"/>
                    <a:pt x="248815" y="12897"/>
                    <a:pt x="277973" y="38682"/>
                  </a:cubicBezTo>
                  <a:cubicBezTo>
                    <a:pt x="307123" y="64475"/>
                    <a:pt x="321706" y="94488"/>
                    <a:pt x="321706" y="128742"/>
                  </a:cubicBezTo>
                  <a:cubicBezTo>
                    <a:pt x="321706" y="147699"/>
                    <a:pt x="316355" y="165646"/>
                    <a:pt x="305653" y="182562"/>
                  </a:cubicBezTo>
                  <a:cubicBezTo>
                    <a:pt x="294950" y="199485"/>
                    <a:pt x="272060" y="222522"/>
                    <a:pt x="237004" y="251672"/>
                  </a:cubicBezTo>
                  <a:cubicBezTo>
                    <a:pt x="218857" y="266763"/>
                    <a:pt x="207600" y="278889"/>
                    <a:pt x="203212" y="288059"/>
                  </a:cubicBezTo>
                  <a:cubicBezTo>
                    <a:pt x="198823" y="297229"/>
                    <a:pt x="196836" y="313645"/>
                    <a:pt x="197252" y="337297"/>
                  </a:cubicBezTo>
                  <a:close/>
                  <a:moveTo>
                    <a:pt x="119257" y="452889"/>
                  </a:moveTo>
                  <a:lnTo>
                    <a:pt x="119257" y="366956"/>
                  </a:lnTo>
                  <a:lnTo>
                    <a:pt x="205190" y="366956"/>
                  </a:lnTo>
                  <a:lnTo>
                    <a:pt x="205190" y="452889"/>
                  </a:lnTo>
                  <a:lnTo>
                    <a:pt x="119257" y="452889"/>
                  </a:lnTo>
                  <a:close/>
                </a:path>
              </a:pathLst>
            </a:custGeom>
            <a:solidFill>
              <a:srgbClr val="005595"/>
            </a:solidFill>
            <a:ln w="0" cap="flat">
              <a:noFill/>
              <a:prstDash val="solid"/>
              <a:miter/>
            </a:ln>
          </p:spPr>
          <p:txBody>
            <a:bodyPr rtlCol="0" anchor="ctr"/>
            <a:lstStyle/>
            <a:p>
              <a:endParaRPr lang="sv-SE"/>
            </a:p>
          </p:txBody>
        </p:sp>
        <p:sp>
          <p:nvSpPr>
            <p:cNvPr id="50" name="Frihandsfigur: Form 49">
              <a:extLst>
                <a:ext uri="{FF2B5EF4-FFF2-40B4-BE49-F238E27FC236}">
                  <a16:creationId xmlns:a16="http://schemas.microsoft.com/office/drawing/2014/main" id="{9C5043D4-06BC-0EB9-6366-84B72D83BBA4}"/>
                </a:ext>
              </a:extLst>
            </p:cNvPr>
            <p:cNvSpPr/>
            <p:nvPr/>
          </p:nvSpPr>
          <p:spPr>
            <a:xfrm>
              <a:off x="3925535" y="4840640"/>
              <a:ext cx="336219" cy="467025"/>
            </a:xfrm>
            <a:custGeom>
              <a:avLst/>
              <a:gdLst>
                <a:gd name="connsiteX0" fmla="*/ 219727 w 336219"/>
                <a:gd name="connsiteY0" fmla="*/ 467025 h 467025"/>
                <a:gd name="connsiteX1" fmla="*/ 119665 w 336219"/>
                <a:gd name="connsiteY1" fmla="*/ 467025 h 467025"/>
                <a:gd name="connsiteX2" fmla="*/ 119665 w 336219"/>
                <a:gd name="connsiteY2" fmla="*/ 366963 h 467025"/>
                <a:gd name="connsiteX3" fmla="*/ 219727 w 336219"/>
                <a:gd name="connsiteY3" fmla="*/ 366963 h 467025"/>
                <a:gd name="connsiteX4" fmla="*/ 219727 w 336219"/>
                <a:gd name="connsiteY4" fmla="*/ 467025 h 467025"/>
                <a:gd name="connsiteX5" fmla="*/ 133793 w 336219"/>
                <a:gd name="connsiteY5" fmla="*/ 452889 h 467025"/>
                <a:gd name="connsiteX6" fmla="*/ 205591 w 336219"/>
                <a:gd name="connsiteY6" fmla="*/ 452889 h 467025"/>
                <a:gd name="connsiteX7" fmla="*/ 205591 w 336219"/>
                <a:gd name="connsiteY7" fmla="*/ 381092 h 467025"/>
                <a:gd name="connsiteX8" fmla="*/ 133793 w 336219"/>
                <a:gd name="connsiteY8" fmla="*/ 381092 h 467025"/>
                <a:gd name="connsiteX9" fmla="*/ 133793 w 336219"/>
                <a:gd name="connsiteY9" fmla="*/ 452889 h 467025"/>
                <a:gd name="connsiteX10" fmla="*/ 211897 w 336219"/>
                <a:gd name="connsiteY10" fmla="*/ 351434 h 467025"/>
                <a:gd name="connsiteX11" fmla="*/ 119788 w 336219"/>
                <a:gd name="connsiteY11" fmla="*/ 351434 h 467025"/>
                <a:gd name="connsiteX12" fmla="*/ 119665 w 336219"/>
                <a:gd name="connsiteY12" fmla="*/ 344496 h 467025"/>
                <a:gd name="connsiteX13" fmla="*/ 119357 w 336219"/>
                <a:gd name="connsiteY13" fmla="*/ 323877 h 467025"/>
                <a:gd name="connsiteX14" fmla="*/ 132669 w 336219"/>
                <a:gd name="connsiteY14" fmla="*/ 258270 h 467025"/>
                <a:gd name="connsiteX15" fmla="*/ 184648 w 336219"/>
                <a:gd name="connsiteY15" fmla="*/ 200963 h 467025"/>
                <a:gd name="connsiteX16" fmla="*/ 228466 w 336219"/>
                <a:gd name="connsiteY16" fmla="*/ 162066 h 467025"/>
                <a:gd name="connsiteX17" fmla="*/ 238306 w 336219"/>
                <a:gd name="connsiteY17" fmla="*/ 133362 h 467025"/>
                <a:gd name="connsiteX18" fmla="*/ 220635 w 336219"/>
                <a:gd name="connsiteY18" fmla="*/ 95666 h 467025"/>
                <a:gd name="connsiteX19" fmla="*/ 171367 w 336219"/>
                <a:gd name="connsiteY19" fmla="*/ 79574 h 467025"/>
                <a:gd name="connsiteX20" fmla="*/ 121197 w 336219"/>
                <a:gd name="connsiteY20" fmla="*/ 96551 h 467025"/>
                <a:gd name="connsiteX21" fmla="*/ 93263 w 336219"/>
                <a:gd name="connsiteY21" fmla="*/ 149531 h 467025"/>
                <a:gd name="connsiteX22" fmla="*/ 91901 w 336219"/>
                <a:gd name="connsiteY22" fmla="*/ 155845 h 467025"/>
                <a:gd name="connsiteX23" fmla="*/ 0 w 336219"/>
                <a:gd name="connsiteY23" fmla="*/ 144449 h 467025"/>
                <a:gd name="connsiteX24" fmla="*/ 408 w 336219"/>
                <a:gd name="connsiteY24" fmla="*/ 137820 h 467025"/>
                <a:gd name="connsiteX25" fmla="*/ 49415 w 336219"/>
                <a:gd name="connsiteY25" fmla="*/ 39999 h 467025"/>
                <a:gd name="connsiteX26" fmla="*/ 167694 w 336219"/>
                <a:gd name="connsiteY26" fmla="*/ 0 h 467025"/>
                <a:gd name="connsiteX27" fmla="*/ 290108 w 336219"/>
                <a:gd name="connsiteY27" fmla="*/ 40453 h 467025"/>
                <a:gd name="connsiteX28" fmla="*/ 336220 w 336219"/>
                <a:gd name="connsiteY28" fmla="*/ 135803 h 467025"/>
                <a:gd name="connsiteX29" fmla="*/ 319073 w 336219"/>
                <a:gd name="connsiteY29" fmla="*/ 193402 h 467025"/>
                <a:gd name="connsiteX30" fmla="*/ 248969 w 336219"/>
                <a:gd name="connsiteY30" fmla="*/ 264168 h 467025"/>
                <a:gd name="connsiteX31" fmla="*/ 217040 w 336219"/>
                <a:gd name="connsiteY31" fmla="*/ 298169 h 467025"/>
                <a:gd name="connsiteX32" fmla="*/ 211766 w 336219"/>
                <a:gd name="connsiteY32" fmla="*/ 344235 h 467025"/>
                <a:gd name="connsiteX33" fmla="*/ 211889 w 336219"/>
                <a:gd name="connsiteY33" fmla="*/ 351426 h 467025"/>
                <a:gd name="connsiteX34" fmla="*/ 133670 w 336219"/>
                <a:gd name="connsiteY34" fmla="*/ 337297 h 467025"/>
                <a:gd name="connsiteX35" fmla="*/ 197591 w 336219"/>
                <a:gd name="connsiteY35" fmla="*/ 337297 h 467025"/>
                <a:gd name="connsiteX36" fmla="*/ 204297 w 336219"/>
                <a:gd name="connsiteY36" fmla="*/ 292079 h 467025"/>
                <a:gd name="connsiteX37" fmla="*/ 239946 w 336219"/>
                <a:gd name="connsiteY37" fmla="*/ 253304 h 467025"/>
                <a:gd name="connsiteX38" fmla="*/ 307139 w 336219"/>
                <a:gd name="connsiteY38" fmla="*/ 185849 h 467025"/>
                <a:gd name="connsiteX39" fmla="*/ 322099 w 336219"/>
                <a:gd name="connsiteY39" fmla="*/ 135803 h 467025"/>
                <a:gd name="connsiteX40" fmla="*/ 280753 w 336219"/>
                <a:gd name="connsiteY40" fmla="*/ 51040 h 467025"/>
                <a:gd name="connsiteX41" fmla="*/ 167702 w 336219"/>
                <a:gd name="connsiteY41" fmla="*/ 14128 h 467025"/>
                <a:gd name="connsiteX42" fmla="*/ 58778 w 336219"/>
                <a:gd name="connsiteY42" fmla="*/ 50585 h 467025"/>
                <a:gd name="connsiteX43" fmla="*/ 15083 w 336219"/>
                <a:gd name="connsiteY43" fmla="*/ 132076 h 467025"/>
                <a:gd name="connsiteX44" fmla="*/ 80937 w 336219"/>
                <a:gd name="connsiteY44" fmla="*/ 140245 h 467025"/>
                <a:gd name="connsiteX45" fmla="*/ 112065 w 336219"/>
                <a:gd name="connsiteY45" fmla="*/ 85772 h 467025"/>
                <a:gd name="connsiteX46" fmla="*/ 171374 w 336219"/>
                <a:gd name="connsiteY46" fmla="*/ 65445 h 467025"/>
                <a:gd name="connsiteX47" fmla="*/ 230052 w 336219"/>
                <a:gd name="connsiteY47" fmla="*/ 85133 h 467025"/>
                <a:gd name="connsiteX48" fmla="*/ 252442 w 336219"/>
                <a:gd name="connsiteY48" fmla="*/ 133370 h 467025"/>
                <a:gd name="connsiteX49" fmla="*/ 239699 w 336219"/>
                <a:gd name="connsiteY49" fmla="*/ 170651 h 467025"/>
                <a:gd name="connsiteX50" fmla="*/ 193564 w 336219"/>
                <a:gd name="connsiteY50" fmla="*/ 211935 h 467025"/>
                <a:gd name="connsiteX51" fmla="*/ 145250 w 336219"/>
                <a:gd name="connsiteY51" fmla="*/ 264722 h 467025"/>
                <a:gd name="connsiteX52" fmla="*/ 133493 w 336219"/>
                <a:gd name="connsiteY52" fmla="*/ 323877 h 467025"/>
                <a:gd name="connsiteX53" fmla="*/ 133670 w 336219"/>
                <a:gd name="connsiteY53" fmla="*/ 337297 h 46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6219" h="467025">
                  <a:moveTo>
                    <a:pt x="219727" y="467025"/>
                  </a:moveTo>
                  <a:lnTo>
                    <a:pt x="119665" y="467025"/>
                  </a:lnTo>
                  <a:lnTo>
                    <a:pt x="119665" y="366963"/>
                  </a:lnTo>
                  <a:lnTo>
                    <a:pt x="219727" y="366963"/>
                  </a:lnTo>
                  <a:lnTo>
                    <a:pt x="219727" y="467025"/>
                  </a:lnTo>
                  <a:close/>
                  <a:moveTo>
                    <a:pt x="133793" y="452889"/>
                  </a:moveTo>
                  <a:lnTo>
                    <a:pt x="205591" y="452889"/>
                  </a:lnTo>
                  <a:lnTo>
                    <a:pt x="205591" y="381092"/>
                  </a:lnTo>
                  <a:lnTo>
                    <a:pt x="133793" y="381092"/>
                  </a:lnTo>
                  <a:lnTo>
                    <a:pt x="133793" y="452889"/>
                  </a:lnTo>
                  <a:close/>
                  <a:moveTo>
                    <a:pt x="211897" y="351434"/>
                  </a:moveTo>
                  <a:lnTo>
                    <a:pt x="119788" y="351434"/>
                  </a:lnTo>
                  <a:lnTo>
                    <a:pt x="119665" y="344496"/>
                  </a:lnTo>
                  <a:cubicBezTo>
                    <a:pt x="119465" y="333579"/>
                    <a:pt x="119357" y="326449"/>
                    <a:pt x="119357" y="323877"/>
                  </a:cubicBezTo>
                  <a:cubicBezTo>
                    <a:pt x="119357" y="297576"/>
                    <a:pt x="123838" y="275509"/>
                    <a:pt x="132669" y="258270"/>
                  </a:cubicBezTo>
                  <a:cubicBezTo>
                    <a:pt x="141562" y="240916"/>
                    <a:pt x="158562" y="222175"/>
                    <a:pt x="184648" y="200963"/>
                  </a:cubicBezTo>
                  <a:cubicBezTo>
                    <a:pt x="215215" y="176117"/>
                    <a:pt x="225347" y="166100"/>
                    <a:pt x="228466" y="162066"/>
                  </a:cubicBezTo>
                  <a:cubicBezTo>
                    <a:pt x="235072" y="153319"/>
                    <a:pt x="238306" y="143910"/>
                    <a:pt x="238306" y="133362"/>
                  </a:cubicBezTo>
                  <a:cubicBezTo>
                    <a:pt x="238306" y="118618"/>
                    <a:pt x="232523" y="106291"/>
                    <a:pt x="220635" y="95666"/>
                  </a:cubicBezTo>
                  <a:cubicBezTo>
                    <a:pt x="208678" y="84987"/>
                    <a:pt x="192101" y="79574"/>
                    <a:pt x="171367" y="79574"/>
                  </a:cubicBezTo>
                  <a:cubicBezTo>
                    <a:pt x="150632" y="79574"/>
                    <a:pt x="134686" y="85125"/>
                    <a:pt x="121197" y="96551"/>
                  </a:cubicBezTo>
                  <a:cubicBezTo>
                    <a:pt x="107800" y="107900"/>
                    <a:pt x="98407" y="125724"/>
                    <a:pt x="93263" y="149531"/>
                  </a:cubicBezTo>
                  <a:lnTo>
                    <a:pt x="91901" y="155845"/>
                  </a:lnTo>
                  <a:lnTo>
                    <a:pt x="0" y="144449"/>
                  </a:lnTo>
                  <a:lnTo>
                    <a:pt x="408" y="137820"/>
                  </a:lnTo>
                  <a:cubicBezTo>
                    <a:pt x="2756" y="99562"/>
                    <a:pt x="19249" y="66646"/>
                    <a:pt x="49415" y="39999"/>
                  </a:cubicBezTo>
                  <a:cubicBezTo>
                    <a:pt x="79458" y="13459"/>
                    <a:pt x="119249" y="0"/>
                    <a:pt x="167694" y="0"/>
                  </a:cubicBezTo>
                  <a:cubicBezTo>
                    <a:pt x="218572" y="0"/>
                    <a:pt x="259756" y="13613"/>
                    <a:pt x="290108" y="40453"/>
                  </a:cubicBezTo>
                  <a:cubicBezTo>
                    <a:pt x="320705" y="67524"/>
                    <a:pt x="336220" y="99608"/>
                    <a:pt x="336220" y="135803"/>
                  </a:cubicBezTo>
                  <a:cubicBezTo>
                    <a:pt x="336220" y="156037"/>
                    <a:pt x="330453" y="175417"/>
                    <a:pt x="319073" y="193402"/>
                  </a:cubicBezTo>
                  <a:cubicBezTo>
                    <a:pt x="307870" y="211111"/>
                    <a:pt x="284941" y="234263"/>
                    <a:pt x="248969" y="264168"/>
                  </a:cubicBezTo>
                  <a:cubicBezTo>
                    <a:pt x="227457" y="282062"/>
                    <a:pt x="219727" y="292533"/>
                    <a:pt x="217040" y="298169"/>
                  </a:cubicBezTo>
                  <a:cubicBezTo>
                    <a:pt x="214368" y="303766"/>
                    <a:pt x="211281" y="316293"/>
                    <a:pt x="211766" y="344235"/>
                  </a:cubicBezTo>
                  <a:lnTo>
                    <a:pt x="211889" y="351426"/>
                  </a:lnTo>
                  <a:close/>
                  <a:moveTo>
                    <a:pt x="133670" y="337297"/>
                  </a:moveTo>
                  <a:lnTo>
                    <a:pt x="197591" y="337297"/>
                  </a:lnTo>
                  <a:cubicBezTo>
                    <a:pt x="197668" y="316170"/>
                    <a:pt x="199870" y="301333"/>
                    <a:pt x="204297" y="292079"/>
                  </a:cubicBezTo>
                  <a:cubicBezTo>
                    <a:pt x="209163" y="281885"/>
                    <a:pt x="220828" y="269196"/>
                    <a:pt x="239946" y="253304"/>
                  </a:cubicBezTo>
                  <a:cubicBezTo>
                    <a:pt x="274277" y="224762"/>
                    <a:pt x="296891" y="202064"/>
                    <a:pt x="307139" y="185849"/>
                  </a:cubicBezTo>
                  <a:cubicBezTo>
                    <a:pt x="317063" y="170158"/>
                    <a:pt x="322099" y="153319"/>
                    <a:pt x="322099" y="135803"/>
                  </a:cubicBezTo>
                  <a:cubicBezTo>
                    <a:pt x="322099" y="103381"/>
                    <a:pt x="308579" y="75655"/>
                    <a:pt x="280753" y="51040"/>
                  </a:cubicBezTo>
                  <a:cubicBezTo>
                    <a:pt x="253066" y="26548"/>
                    <a:pt x="215030" y="14128"/>
                    <a:pt x="167702" y="14128"/>
                  </a:cubicBezTo>
                  <a:cubicBezTo>
                    <a:pt x="120373" y="14128"/>
                    <a:pt x="86157" y="26394"/>
                    <a:pt x="58778" y="50585"/>
                  </a:cubicBezTo>
                  <a:cubicBezTo>
                    <a:pt x="33285" y="73106"/>
                    <a:pt x="18602" y="100493"/>
                    <a:pt x="15083" y="132076"/>
                  </a:cubicBezTo>
                  <a:lnTo>
                    <a:pt x="80937" y="140245"/>
                  </a:lnTo>
                  <a:cubicBezTo>
                    <a:pt x="87042" y="116416"/>
                    <a:pt x="97498" y="98114"/>
                    <a:pt x="112065" y="85772"/>
                  </a:cubicBezTo>
                  <a:cubicBezTo>
                    <a:pt x="127988" y="72282"/>
                    <a:pt x="147945" y="65445"/>
                    <a:pt x="171374" y="65445"/>
                  </a:cubicBezTo>
                  <a:cubicBezTo>
                    <a:pt x="194804" y="65445"/>
                    <a:pt x="215431" y="72067"/>
                    <a:pt x="230052" y="85133"/>
                  </a:cubicBezTo>
                  <a:cubicBezTo>
                    <a:pt x="244912" y="98407"/>
                    <a:pt x="252442" y="114629"/>
                    <a:pt x="252442" y="133370"/>
                  </a:cubicBezTo>
                  <a:cubicBezTo>
                    <a:pt x="252442" y="146913"/>
                    <a:pt x="248153" y="159456"/>
                    <a:pt x="239699" y="170651"/>
                  </a:cubicBezTo>
                  <a:cubicBezTo>
                    <a:pt x="234379" y="177534"/>
                    <a:pt x="219303" y="191016"/>
                    <a:pt x="193564" y="211935"/>
                  </a:cubicBezTo>
                  <a:cubicBezTo>
                    <a:pt x="169372" y="231607"/>
                    <a:pt x="153111" y="249362"/>
                    <a:pt x="145250" y="264722"/>
                  </a:cubicBezTo>
                  <a:cubicBezTo>
                    <a:pt x="137451" y="279944"/>
                    <a:pt x="133493" y="299847"/>
                    <a:pt x="133493" y="323877"/>
                  </a:cubicBezTo>
                  <a:cubicBezTo>
                    <a:pt x="133493" y="325279"/>
                    <a:pt x="133524" y="328774"/>
                    <a:pt x="133670" y="337297"/>
                  </a:cubicBezTo>
                  <a:close/>
                </a:path>
              </a:pathLst>
            </a:custGeom>
            <a:solidFill>
              <a:srgbClr val="005595"/>
            </a:solidFill>
            <a:ln w="0"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7A872634-F42F-5883-6790-ECD71BB7D149}"/>
                </a:ext>
              </a:extLst>
            </p:cNvPr>
            <p:cNvSpPr/>
            <p:nvPr/>
          </p:nvSpPr>
          <p:spPr>
            <a:xfrm>
              <a:off x="4600392"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0"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005595"/>
            </a:solidFill>
            <a:ln w="0"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2121CECF-7265-2EFA-ABB2-AC756EFBC2DC}"/>
                </a:ext>
              </a:extLst>
            </p:cNvPr>
            <p:cNvSpPr/>
            <p:nvPr/>
          </p:nvSpPr>
          <p:spPr>
            <a:xfrm>
              <a:off x="4760910" y="4924248"/>
              <a:ext cx="299808" cy="299808"/>
            </a:xfrm>
            <a:custGeom>
              <a:avLst/>
              <a:gdLst>
                <a:gd name="connsiteX0" fmla="*/ 217794 w 299808"/>
                <a:gd name="connsiteY0" fmla="*/ 0 h 299808"/>
                <a:gd name="connsiteX1" fmla="*/ 299809 w 299808"/>
                <a:gd name="connsiteY1" fmla="*/ 82015 h 299808"/>
                <a:gd name="connsiteX2" fmla="*/ 299809 w 299808"/>
                <a:gd name="connsiteY2" fmla="*/ 217794 h 299808"/>
                <a:gd name="connsiteX3" fmla="*/ 217794 w 299808"/>
                <a:gd name="connsiteY3" fmla="*/ 299809 h 299808"/>
                <a:gd name="connsiteX4" fmla="*/ 82015 w 299808"/>
                <a:gd name="connsiteY4" fmla="*/ 299809 h 299808"/>
                <a:gd name="connsiteX5" fmla="*/ 0 w 299808"/>
                <a:gd name="connsiteY5" fmla="*/ 217794 h 299808"/>
                <a:gd name="connsiteX6" fmla="*/ 0 w 299808"/>
                <a:gd name="connsiteY6" fmla="*/ 82015 h 299808"/>
                <a:gd name="connsiteX7" fmla="*/ 82015 w 299808"/>
                <a:gd name="connsiteY7" fmla="*/ 0 h 29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808" h="299808">
                  <a:moveTo>
                    <a:pt x="217794" y="0"/>
                  </a:moveTo>
                  <a:cubicBezTo>
                    <a:pt x="263090" y="0"/>
                    <a:pt x="299809" y="36719"/>
                    <a:pt x="299809" y="82015"/>
                  </a:cubicBezTo>
                  <a:lnTo>
                    <a:pt x="299809" y="217794"/>
                  </a:lnTo>
                  <a:cubicBezTo>
                    <a:pt x="299809" y="263090"/>
                    <a:pt x="263090" y="299809"/>
                    <a:pt x="217794" y="299809"/>
                  </a:cubicBezTo>
                  <a:lnTo>
                    <a:pt x="82015" y="299809"/>
                  </a:lnTo>
                  <a:cubicBezTo>
                    <a:pt x="36719" y="299809"/>
                    <a:pt x="0" y="263090"/>
                    <a:pt x="0" y="217794"/>
                  </a:cubicBezTo>
                  <a:lnTo>
                    <a:pt x="0" y="82015"/>
                  </a:lnTo>
                  <a:cubicBezTo>
                    <a:pt x="0" y="36719"/>
                    <a:pt x="36719" y="0"/>
                    <a:pt x="82015" y="0"/>
                  </a:cubicBezTo>
                  <a:close/>
                </a:path>
              </a:pathLst>
            </a:custGeom>
            <a:solidFill>
              <a:srgbClr val="FFFFFF"/>
            </a:solidFill>
            <a:ln w="0" cap="flat">
              <a:noFill/>
              <a:prstDash val="solid"/>
              <a:miter/>
            </a:ln>
          </p:spPr>
          <p:txBody>
            <a:bodyPr rtlCol="0" anchor="ctr"/>
            <a:lstStyle/>
            <a:p>
              <a:endParaRPr lang="sv-SE"/>
            </a:p>
          </p:txBody>
        </p:sp>
        <p:sp>
          <p:nvSpPr>
            <p:cNvPr id="53" name="Frihandsfigur: Form 52">
              <a:extLst>
                <a:ext uri="{FF2B5EF4-FFF2-40B4-BE49-F238E27FC236}">
                  <a16:creationId xmlns:a16="http://schemas.microsoft.com/office/drawing/2014/main" id="{4F2C5B20-1776-5495-9B51-F539F5985ED7}"/>
                </a:ext>
              </a:extLst>
            </p:cNvPr>
            <p:cNvSpPr/>
            <p:nvPr/>
          </p:nvSpPr>
          <p:spPr>
            <a:xfrm>
              <a:off x="5084071" y="4975419"/>
              <a:ext cx="99854" cy="197467"/>
            </a:xfrm>
            <a:custGeom>
              <a:avLst/>
              <a:gdLst>
                <a:gd name="connsiteX0" fmla="*/ 70727 w 99854"/>
                <a:gd name="connsiteY0" fmla="*/ 195389 h 197467"/>
                <a:gd name="connsiteX1" fmla="*/ 11364 w 99854"/>
                <a:gd name="connsiteY1" fmla="*/ 166400 h 197467"/>
                <a:gd name="connsiteX2" fmla="*/ 0 w 99854"/>
                <a:gd name="connsiteY2" fmla="*/ 148206 h 197467"/>
                <a:gd name="connsiteX3" fmla="*/ 0 w 99854"/>
                <a:gd name="connsiteY3" fmla="*/ 49261 h 197467"/>
                <a:gd name="connsiteX4" fmla="*/ 11364 w 99854"/>
                <a:gd name="connsiteY4" fmla="*/ 31067 h 197467"/>
                <a:gd name="connsiteX5" fmla="*/ 70727 w 99854"/>
                <a:gd name="connsiteY5" fmla="*/ 2079 h 197467"/>
                <a:gd name="connsiteX6" fmla="*/ 99854 w 99854"/>
                <a:gd name="connsiteY6" fmla="*/ 20272 h 197467"/>
                <a:gd name="connsiteX7" fmla="*/ 99854 w 99854"/>
                <a:gd name="connsiteY7" fmla="*/ 177195 h 197467"/>
                <a:gd name="connsiteX8" fmla="*/ 70727 w 99854"/>
                <a:gd name="connsiteY8" fmla="*/ 195389 h 19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854" h="197467">
                  <a:moveTo>
                    <a:pt x="70727" y="195389"/>
                  </a:moveTo>
                  <a:lnTo>
                    <a:pt x="11364" y="166400"/>
                  </a:lnTo>
                  <a:cubicBezTo>
                    <a:pt x="4412" y="163005"/>
                    <a:pt x="0" y="155944"/>
                    <a:pt x="0" y="148206"/>
                  </a:cubicBezTo>
                  <a:lnTo>
                    <a:pt x="0" y="49261"/>
                  </a:lnTo>
                  <a:cubicBezTo>
                    <a:pt x="0" y="41523"/>
                    <a:pt x="4412" y="34462"/>
                    <a:pt x="11364" y="31067"/>
                  </a:cubicBezTo>
                  <a:lnTo>
                    <a:pt x="70727" y="2079"/>
                  </a:lnTo>
                  <a:cubicBezTo>
                    <a:pt x="84178" y="-4489"/>
                    <a:pt x="99854" y="5305"/>
                    <a:pt x="99854" y="20272"/>
                  </a:cubicBezTo>
                  <a:lnTo>
                    <a:pt x="99854" y="177195"/>
                  </a:lnTo>
                  <a:cubicBezTo>
                    <a:pt x="99854" y="192163"/>
                    <a:pt x="84170" y="201956"/>
                    <a:pt x="70727" y="195389"/>
                  </a:cubicBezTo>
                  <a:close/>
                </a:path>
              </a:pathLst>
            </a:custGeom>
            <a:solidFill>
              <a:srgbClr val="FFFFFF"/>
            </a:solidFill>
            <a:ln w="0" cap="flat">
              <a:noFill/>
              <a:prstDash val="solid"/>
              <a:miter/>
            </a:ln>
          </p:spPr>
          <p:txBody>
            <a:bodyPr rtlCol="0" anchor="ctr"/>
            <a:lstStyle/>
            <a:p>
              <a:endParaRPr lang="sv-SE"/>
            </a:p>
          </p:txBody>
        </p:sp>
        <p:sp>
          <p:nvSpPr>
            <p:cNvPr id="54" name="Frihandsfigur: Form 53">
              <a:extLst>
                <a:ext uri="{FF2B5EF4-FFF2-40B4-BE49-F238E27FC236}">
                  <a16:creationId xmlns:a16="http://schemas.microsoft.com/office/drawing/2014/main" id="{4B04D03E-17D1-54A5-6B5B-CBF8B1B3224E}"/>
                </a:ext>
              </a:extLst>
            </p:cNvPr>
            <p:cNvSpPr/>
            <p:nvPr/>
          </p:nvSpPr>
          <p:spPr>
            <a:xfrm>
              <a:off x="4854697" y="4993896"/>
              <a:ext cx="131912" cy="160499"/>
            </a:xfrm>
            <a:custGeom>
              <a:avLst/>
              <a:gdLst>
                <a:gd name="connsiteX0" fmla="*/ 121120 w 131912"/>
                <a:gd name="connsiteY0" fmla="*/ 60011 h 160499"/>
                <a:gd name="connsiteX1" fmla="*/ 37981 w 131912"/>
                <a:gd name="connsiteY1" fmla="*/ 4182 h 160499"/>
                <a:gd name="connsiteX2" fmla="*/ 0 w 131912"/>
                <a:gd name="connsiteY2" fmla="*/ 24424 h 160499"/>
                <a:gd name="connsiteX3" fmla="*/ 0 w 131912"/>
                <a:gd name="connsiteY3" fmla="*/ 136074 h 160499"/>
                <a:gd name="connsiteX4" fmla="*/ 37981 w 131912"/>
                <a:gd name="connsiteY4" fmla="*/ 156316 h 160499"/>
                <a:gd name="connsiteX5" fmla="*/ 121120 w 131912"/>
                <a:gd name="connsiteY5" fmla="*/ 100487 h 160499"/>
                <a:gd name="connsiteX6" fmla="*/ 121120 w 131912"/>
                <a:gd name="connsiteY6" fmla="*/ 59996 h 16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912" h="160499">
                  <a:moveTo>
                    <a:pt x="121120" y="60011"/>
                  </a:moveTo>
                  <a:lnTo>
                    <a:pt x="37981" y="4182"/>
                  </a:lnTo>
                  <a:cubicBezTo>
                    <a:pt x="21782" y="-6697"/>
                    <a:pt x="0" y="4914"/>
                    <a:pt x="0" y="24424"/>
                  </a:cubicBezTo>
                  <a:lnTo>
                    <a:pt x="0" y="136074"/>
                  </a:lnTo>
                  <a:cubicBezTo>
                    <a:pt x="0" y="155592"/>
                    <a:pt x="21782" y="167195"/>
                    <a:pt x="37981" y="156316"/>
                  </a:cubicBezTo>
                  <a:lnTo>
                    <a:pt x="121120" y="100487"/>
                  </a:lnTo>
                  <a:cubicBezTo>
                    <a:pt x="135510" y="90824"/>
                    <a:pt x="135510" y="69659"/>
                    <a:pt x="121120" y="59996"/>
                  </a:cubicBezTo>
                  <a:close/>
                </a:path>
              </a:pathLst>
            </a:custGeom>
            <a:solidFill>
              <a:srgbClr val="005595"/>
            </a:solidFill>
            <a:ln w="0" cap="flat">
              <a:noFill/>
              <a:prstDash val="solid"/>
              <a:miter/>
            </a:ln>
          </p:spPr>
          <p:txBody>
            <a:bodyPr rtlCol="0" anchor="ctr"/>
            <a:lstStyle/>
            <a:p>
              <a:endParaRPr lang="sv-SE"/>
            </a:p>
          </p:txBody>
        </p:sp>
      </p:grpSp>
    </p:spTree>
    <p:extLst>
      <p:ext uri="{BB962C8B-B14F-4D97-AF65-F5344CB8AC3E}">
        <p14:creationId xmlns:p14="http://schemas.microsoft.com/office/powerpoint/2010/main" val="1114280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0AA40023-19C8-FC25-D95F-4362AEDB8B89}"/>
              </a:ext>
              <a:ext uri="{C183D7F6-B498-43B3-948B-1728B52AA6E4}">
                <adec:decorative xmlns:adec="http://schemas.microsoft.com/office/drawing/2017/decorative" val="1"/>
              </a:ext>
            </a:extLst>
          </p:cNvPr>
          <p:cNvSpPr>
            <a:spLocks noGrp="1"/>
          </p:cNvSpPr>
          <p:nvPr>
            <p:ph type="title"/>
          </p:nvPr>
        </p:nvSpPr>
        <p:spPr>
          <a:xfrm>
            <a:off x="696279" y="1084060"/>
            <a:ext cx="10668406" cy="1574919"/>
          </a:xfrm>
        </p:spPr>
        <p:txBody>
          <a:bodyPr/>
          <a:lstStyle/>
          <a:p>
            <a:r>
              <a:rPr lang="sv-SE" dirty="0"/>
              <a:t>Video: Funktionshinder och funktionsnedsättning</a:t>
            </a:r>
          </a:p>
        </p:txBody>
      </p:sp>
      <p:pic>
        <p:nvPicPr>
          <p:cNvPr id="5" name="Onlinemedia 4">
            <a:hlinkClick r:id="" action="ppaction://media"/>
            <a:extLst>
              <a:ext uri="{FF2B5EF4-FFF2-40B4-BE49-F238E27FC236}">
                <a16:creationId xmlns:a16="http://schemas.microsoft.com/office/drawing/2014/main" id="{53D1D998-AF2A-FE6B-3287-9009762FE8E8}"/>
              </a:ext>
              <a:ext uri="{C183D7F6-B498-43B3-948B-1728B52AA6E4}">
                <adec:decorative xmlns:adec="http://schemas.microsoft.com/office/drawing/2017/decorative" val="1"/>
              </a:ext>
            </a:extLst>
          </p:cNvPr>
          <p:cNvPicPr>
            <a:picLocks noRot="1" noChangeAspect="1"/>
          </p:cNvPicPr>
          <p:nvPr>
            <a:videoFile r:link="rId1"/>
          </p:nvPr>
        </p:nvPicPr>
        <p:blipFill>
          <a:blip r:embed="rId4"/>
          <a:stretch>
            <a:fillRect/>
          </a:stretch>
        </p:blipFill>
        <p:spPr>
          <a:xfrm>
            <a:off x="0" y="-30480"/>
            <a:ext cx="12192000" cy="6888480"/>
          </a:xfrm>
          <a:prstGeom prst="rect">
            <a:avLst/>
          </a:prstGeom>
        </p:spPr>
      </p:pic>
    </p:spTree>
    <p:extLst>
      <p:ext uri="{BB962C8B-B14F-4D97-AF65-F5344CB8AC3E}">
        <p14:creationId xmlns:p14="http://schemas.microsoft.com/office/powerpoint/2010/main" val="353912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18F7B8-8DBB-D3A2-787C-E89CABFA906E}"/>
              </a:ext>
            </a:extLst>
          </p:cNvPr>
          <p:cNvSpPr>
            <a:spLocks noGrp="1"/>
          </p:cNvSpPr>
          <p:nvPr>
            <p:ph type="title"/>
          </p:nvPr>
        </p:nvSpPr>
        <p:spPr/>
        <p:txBody>
          <a:bodyPr/>
          <a:lstStyle/>
          <a:p>
            <a:r>
              <a:rPr lang="sv-SE" dirty="0"/>
              <a:t>Det är viktigt med tillgänglig information </a:t>
            </a:r>
          </a:p>
        </p:txBody>
      </p:sp>
      <p:sp>
        <p:nvSpPr>
          <p:cNvPr id="3" name="Platshållare för text 2">
            <a:extLst>
              <a:ext uri="{FF2B5EF4-FFF2-40B4-BE49-F238E27FC236}">
                <a16:creationId xmlns:a16="http://schemas.microsoft.com/office/drawing/2014/main" id="{FE5E406C-243B-2306-BA0A-E470AE30B0D3}"/>
              </a:ext>
            </a:extLst>
          </p:cNvPr>
          <p:cNvSpPr>
            <a:spLocks noGrp="1"/>
          </p:cNvSpPr>
          <p:nvPr>
            <p:ph type="body" sz="quarter" idx="10"/>
          </p:nvPr>
        </p:nvSpPr>
        <p:spPr/>
        <p:txBody>
          <a:bodyPr/>
          <a:lstStyle/>
          <a:p>
            <a:r>
              <a:rPr lang="sv-SE" dirty="0"/>
              <a:t>Av: Myndigheten för delaktighet</a:t>
            </a:r>
          </a:p>
        </p:txBody>
      </p:sp>
      <p:grpSp>
        <p:nvGrpSpPr>
          <p:cNvPr id="4" name="Grupp 3">
            <a:extLst>
              <a:ext uri="{FF2B5EF4-FFF2-40B4-BE49-F238E27FC236}">
                <a16:creationId xmlns:a16="http://schemas.microsoft.com/office/drawing/2014/main" id="{2940418E-4F89-467B-1306-4E170434720D}"/>
              </a:ext>
              <a:ext uri="{C183D7F6-B498-43B3-948B-1728B52AA6E4}">
                <adec:decorative xmlns:adec="http://schemas.microsoft.com/office/drawing/2017/decorative" val="1"/>
              </a:ext>
            </a:extLst>
          </p:cNvPr>
          <p:cNvGrpSpPr/>
          <p:nvPr/>
        </p:nvGrpSpPr>
        <p:grpSpPr>
          <a:xfrm>
            <a:off x="3723941" y="4704437"/>
            <a:ext cx="4245244" cy="739439"/>
            <a:chOff x="3723941" y="4704437"/>
            <a:chExt cx="4245244" cy="739439"/>
          </a:xfrm>
          <a:effectLst>
            <a:outerShdw blurRad="50800" dist="38100" algn="l" rotWithShape="0">
              <a:prstClr val="black">
                <a:alpha val="50000"/>
              </a:prstClr>
            </a:outerShdw>
          </a:effectLst>
        </p:grpSpPr>
        <p:sp>
          <p:nvSpPr>
            <p:cNvPr id="5" name="Frihandsfigur: Form 4">
              <a:extLst>
                <a:ext uri="{FF2B5EF4-FFF2-40B4-BE49-F238E27FC236}">
                  <a16:creationId xmlns:a16="http://schemas.microsoft.com/office/drawing/2014/main" id="{A826E5A3-9317-89A0-831E-6B1DF4C2B5BF}"/>
                </a:ext>
              </a:extLst>
            </p:cNvPr>
            <p:cNvSpPr/>
            <p:nvPr/>
          </p:nvSpPr>
          <p:spPr>
            <a:xfrm>
              <a:off x="7229746"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1"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E0F6DE"/>
            </a:solidFill>
            <a:ln w="0" cap="flat">
              <a:noFill/>
              <a:prstDash val="solid"/>
              <a:miter/>
            </a:ln>
          </p:spPr>
          <p:txBody>
            <a:bodyPr rtlCol="0" anchor="ctr"/>
            <a:lstStyle/>
            <a:p>
              <a:endParaRPr lang="sv-SE"/>
            </a:p>
          </p:txBody>
        </p:sp>
        <p:sp>
          <p:nvSpPr>
            <p:cNvPr id="6" name="Frihandsfigur: Form 5">
              <a:extLst>
                <a:ext uri="{FF2B5EF4-FFF2-40B4-BE49-F238E27FC236}">
                  <a16:creationId xmlns:a16="http://schemas.microsoft.com/office/drawing/2014/main" id="{98FDEA17-A2AA-B1F3-B563-1E283B5254F2}"/>
                </a:ext>
              </a:extLst>
            </p:cNvPr>
            <p:cNvSpPr/>
            <p:nvPr/>
          </p:nvSpPr>
          <p:spPr>
            <a:xfrm>
              <a:off x="7376790" y="4985088"/>
              <a:ext cx="189699" cy="144000"/>
            </a:xfrm>
            <a:custGeom>
              <a:avLst/>
              <a:gdLst>
                <a:gd name="connsiteX0" fmla="*/ 165392 w 189699"/>
                <a:gd name="connsiteY0" fmla="*/ 0 h 132869"/>
                <a:gd name="connsiteX1" fmla="*/ 189699 w 189699"/>
                <a:gd name="connsiteY1" fmla="*/ 24307 h 132869"/>
                <a:gd name="connsiteX2" fmla="*/ 189699 w 189699"/>
                <a:gd name="connsiteY2" fmla="*/ 108562 h 132869"/>
                <a:gd name="connsiteX3" fmla="*/ 165392 w 189699"/>
                <a:gd name="connsiteY3" fmla="*/ 132869 h 132869"/>
                <a:gd name="connsiteX4" fmla="*/ 24307 w 189699"/>
                <a:gd name="connsiteY4" fmla="*/ 132869 h 132869"/>
                <a:gd name="connsiteX5" fmla="*/ 0 w 189699"/>
                <a:gd name="connsiteY5" fmla="*/ 108562 h 132869"/>
                <a:gd name="connsiteX6" fmla="*/ 0 w 189699"/>
                <a:gd name="connsiteY6" fmla="*/ 24307 h 132869"/>
                <a:gd name="connsiteX7" fmla="*/ 24307 w 189699"/>
                <a:gd name="connsiteY7" fmla="*/ 0 h 13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699" h="132869">
                  <a:moveTo>
                    <a:pt x="165392" y="0"/>
                  </a:moveTo>
                  <a:cubicBezTo>
                    <a:pt x="178816" y="0"/>
                    <a:pt x="189699" y="10883"/>
                    <a:pt x="189699" y="24307"/>
                  </a:cubicBezTo>
                  <a:lnTo>
                    <a:pt x="189699" y="108562"/>
                  </a:lnTo>
                  <a:cubicBezTo>
                    <a:pt x="189699" y="121987"/>
                    <a:pt x="178816" y="132869"/>
                    <a:pt x="165392" y="132869"/>
                  </a:cubicBezTo>
                  <a:lnTo>
                    <a:pt x="24307" y="132869"/>
                  </a:lnTo>
                  <a:cubicBezTo>
                    <a:pt x="10882" y="132869"/>
                    <a:pt x="0" y="121987"/>
                    <a:pt x="0" y="108562"/>
                  </a:cubicBezTo>
                  <a:lnTo>
                    <a:pt x="0" y="24307"/>
                  </a:lnTo>
                  <a:cubicBezTo>
                    <a:pt x="0" y="10883"/>
                    <a:pt x="10882" y="0"/>
                    <a:pt x="24307" y="0"/>
                  </a:cubicBezTo>
                  <a:close/>
                </a:path>
              </a:pathLst>
            </a:custGeom>
            <a:solidFill>
              <a:srgbClr val="00733B"/>
            </a:solidFill>
            <a:ln w="0" cap="flat">
              <a:noFill/>
              <a:prstDash val="solid"/>
              <a:miter/>
            </a:ln>
          </p:spPr>
          <p:txBody>
            <a:bodyPr rtlCol="0" anchor="ctr"/>
            <a:lstStyle/>
            <a:p>
              <a:endParaRPr lang="sv-SE"/>
            </a:p>
          </p:txBody>
        </p:sp>
        <p:sp>
          <p:nvSpPr>
            <p:cNvPr id="7" name="Frihandsfigur: Form 6">
              <a:extLst>
                <a:ext uri="{FF2B5EF4-FFF2-40B4-BE49-F238E27FC236}">
                  <a16:creationId xmlns:a16="http://schemas.microsoft.com/office/drawing/2014/main" id="{B030CD45-861D-84B5-8765-EC6EFA91B15B}"/>
                </a:ext>
              </a:extLst>
            </p:cNvPr>
            <p:cNvSpPr/>
            <p:nvPr/>
          </p:nvSpPr>
          <p:spPr>
            <a:xfrm>
              <a:off x="7640858" y="4990941"/>
              <a:ext cx="189699" cy="132869"/>
            </a:xfrm>
            <a:custGeom>
              <a:avLst/>
              <a:gdLst>
                <a:gd name="connsiteX0" fmla="*/ 163175 w 189699"/>
                <a:gd name="connsiteY0" fmla="*/ 0 h 132869"/>
                <a:gd name="connsiteX1" fmla="*/ 189699 w 189699"/>
                <a:gd name="connsiteY1" fmla="*/ 26525 h 132869"/>
                <a:gd name="connsiteX2" fmla="*/ 189699 w 189699"/>
                <a:gd name="connsiteY2" fmla="*/ 106345 h 132869"/>
                <a:gd name="connsiteX3" fmla="*/ 163175 w 189699"/>
                <a:gd name="connsiteY3" fmla="*/ 132869 h 132869"/>
                <a:gd name="connsiteX4" fmla="*/ 26525 w 189699"/>
                <a:gd name="connsiteY4" fmla="*/ 132869 h 132869"/>
                <a:gd name="connsiteX5" fmla="*/ 0 w 189699"/>
                <a:gd name="connsiteY5" fmla="*/ 106345 h 132869"/>
                <a:gd name="connsiteX6" fmla="*/ 0 w 189699"/>
                <a:gd name="connsiteY6" fmla="*/ 26525 h 132869"/>
                <a:gd name="connsiteX7" fmla="*/ 26525 w 189699"/>
                <a:gd name="connsiteY7" fmla="*/ 0 h 13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699" h="132869">
                  <a:moveTo>
                    <a:pt x="163175" y="0"/>
                  </a:moveTo>
                  <a:cubicBezTo>
                    <a:pt x="177824" y="0"/>
                    <a:pt x="189699" y="11875"/>
                    <a:pt x="189699" y="26525"/>
                  </a:cubicBezTo>
                  <a:lnTo>
                    <a:pt x="189699" y="106345"/>
                  </a:lnTo>
                  <a:cubicBezTo>
                    <a:pt x="189699" y="120994"/>
                    <a:pt x="177824" y="132869"/>
                    <a:pt x="163175" y="132869"/>
                  </a:cubicBezTo>
                  <a:lnTo>
                    <a:pt x="26525" y="132869"/>
                  </a:lnTo>
                  <a:cubicBezTo>
                    <a:pt x="11876" y="132869"/>
                    <a:pt x="0" y="120994"/>
                    <a:pt x="0" y="106345"/>
                  </a:cubicBezTo>
                  <a:lnTo>
                    <a:pt x="0" y="26525"/>
                  </a:lnTo>
                  <a:cubicBezTo>
                    <a:pt x="0" y="11875"/>
                    <a:pt x="11876" y="0"/>
                    <a:pt x="26525" y="0"/>
                  </a:cubicBezTo>
                  <a:close/>
                </a:path>
              </a:pathLst>
            </a:custGeom>
            <a:solidFill>
              <a:srgbClr val="005595"/>
            </a:solidFill>
            <a:ln w="0" cap="flat">
              <a:noFill/>
              <a:prstDash val="solid"/>
              <a:miter/>
            </a:ln>
          </p:spPr>
          <p:txBody>
            <a:bodyPr rtlCol="0" anchor="ctr"/>
            <a:lstStyle/>
            <a:p>
              <a:endParaRPr lang="sv-SE"/>
            </a:p>
          </p:txBody>
        </p:sp>
        <p:sp>
          <p:nvSpPr>
            <p:cNvPr id="8" name="Frihandsfigur: Form 7">
              <a:extLst>
                <a:ext uri="{FF2B5EF4-FFF2-40B4-BE49-F238E27FC236}">
                  <a16:creationId xmlns:a16="http://schemas.microsoft.com/office/drawing/2014/main" id="{E27B318C-CCA6-D3F1-5138-742FE55E64A6}"/>
                </a:ext>
              </a:extLst>
            </p:cNvPr>
            <p:cNvSpPr/>
            <p:nvPr/>
          </p:nvSpPr>
          <p:spPr>
            <a:xfrm>
              <a:off x="7339432" y="4964516"/>
              <a:ext cx="526241" cy="183547"/>
            </a:xfrm>
            <a:custGeom>
              <a:avLst/>
              <a:gdLst>
                <a:gd name="connsiteX0" fmla="*/ 507632 w 526241"/>
                <a:gd name="connsiteY0" fmla="*/ 38336 h 183547"/>
                <a:gd name="connsiteX1" fmla="*/ 503406 w 526241"/>
                <a:gd name="connsiteY1" fmla="*/ 38336 h 183547"/>
                <a:gd name="connsiteX2" fmla="*/ 449394 w 526241"/>
                <a:gd name="connsiteY2" fmla="*/ 0 h 183547"/>
                <a:gd name="connsiteX3" fmla="*/ 334264 w 526241"/>
                <a:gd name="connsiteY3" fmla="*/ 0 h 183547"/>
                <a:gd name="connsiteX4" fmla="*/ 278558 w 526241"/>
                <a:gd name="connsiteY4" fmla="*/ 44141 h 183547"/>
                <a:gd name="connsiteX5" fmla="*/ 248977 w 526241"/>
                <a:gd name="connsiteY5" fmla="*/ 44141 h 183547"/>
                <a:gd name="connsiteX6" fmla="*/ 193272 w 526241"/>
                <a:gd name="connsiteY6" fmla="*/ 0 h 183547"/>
                <a:gd name="connsiteX7" fmla="*/ 78142 w 526241"/>
                <a:gd name="connsiteY7" fmla="*/ 0 h 183547"/>
                <a:gd name="connsiteX8" fmla="*/ 24130 w 526241"/>
                <a:gd name="connsiteY8" fmla="*/ 38336 h 183547"/>
                <a:gd name="connsiteX9" fmla="*/ 18587 w 526241"/>
                <a:gd name="connsiteY9" fmla="*/ 38336 h 183547"/>
                <a:gd name="connsiteX10" fmla="*/ 0 w 526241"/>
                <a:gd name="connsiteY10" fmla="*/ 56922 h 183547"/>
                <a:gd name="connsiteX11" fmla="*/ 18587 w 526241"/>
                <a:gd name="connsiteY11" fmla="*/ 75508 h 183547"/>
                <a:gd name="connsiteX12" fmla="*/ 20912 w 526241"/>
                <a:gd name="connsiteY12" fmla="*/ 75508 h 183547"/>
                <a:gd name="connsiteX13" fmla="*/ 20912 w 526241"/>
                <a:gd name="connsiteY13" fmla="*/ 126309 h 183547"/>
                <a:gd name="connsiteX14" fmla="*/ 78149 w 526241"/>
                <a:gd name="connsiteY14" fmla="*/ 183547 h 183547"/>
                <a:gd name="connsiteX15" fmla="*/ 166216 w 526241"/>
                <a:gd name="connsiteY15" fmla="*/ 183547 h 183547"/>
                <a:gd name="connsiteX16" fmla="*/ 250517 w 526241"/>
                <a:gd name="connsiteY16" fmla="*/ 99246 h 183547"/>
                <a:gd name="connsiteX17" fmla="*/ 250517 w 526241"/>
                <a:gd name="connsiteY17" fmla="*/ 78996 h 183547"/>
                <a:gd name="connsiteX18" fmla="*/ 277042 w 526241"/>
                <a:gd name="connsiteY18" fmla="*/ 78996 h 183547"/>
                <a:gd name="connsiteX19" fmla="*/ 277042 w 526241"/>
                <a:gd name="connsiteY19" fmla="*/ 99246 h 183547"/>
                <a:gd name="connsiteX20" fmla="*/ 361343 w 526241"/>
                <a:gd name="connsiteY20" fmla="*/ 183547 h 183547"/>
                <a:gd name="connsiteX21" fmla="*/ 449409 w 526241"/>
                <a:gd name="connsiteY21" fmla="*/ 183547 h 183547"/>
                <a:gd name="connsiteX22" fmla="*/ 506647 w 526241"/>
                <a:gd name="connsiteY22" fmla="*/ 126309 h 183547"/>
                <a:gd name="connsiteX23" fmla="*/ 506647 w 526241"/>
                <a:gd name="connsiteY23" fmla="*/ 75508 h 183547"/>
                <a:gd name="connsiteX24" fmla="*/ 507656 w 526241"/>
                <a:gd name="connsiteY24" fmla="*/ 75508 h 183547"/>
                <a:gd name="connsiteX25" fmla="*/ 526242 w 526241"/>
                <a:gd name="connsiteY25" fmla="*/ 56922 h 183547"/>
                <a:gd name="connsiteX26" fmla="*/ 507656 w 526241"/>
                <a:gd name="connsiteY26" fmla="*/ 38336 h 183547"/>
                <a:gd name="connsiteX27" fmla="*/ 222614 w 526241"/>
                <a:gd name="connsiteY27" fmla="*/ 99246 h 183547"/>
                <a:gd name="connsiteX28" fmla="*/ 166193 w 526241"/>
                <a:gd name="connsiteY28" fmla="*/ 155667 h 183547"/>
                <a:gd name="connsiteX29" fmla="*/ 78126 w 526241"/>
                <a:gd name="connsiteY29" fmla="*/ 155667 h 183547"/>
                <a:gd name="connsiteX30" fmla="*/ 48769 w 526241"/>
                <a:gd name="connsiteY30" fmla="*/ 126309 h 183547"/>
                <a:gd name="connsiteX31" fmla="*/ 48769 w 526241"/>
                <a:gd name="connsiteY31" fmla="*/ 57238 h 183547"/>
                <a:gd name="connsiteX32" fmla="*/ 78126 w 526241"/>
                <a:gd name="connsiteY32" fmla="*/ 27880 h 183547"/>
                <a:gd name="connsiteX33" fmla="*/ 193256 w 526241"/>
                <a:gd name="connsiteY33" fmla="*/ 27880 h 183547"/>
                <a:gd name="connsiteX34" fmla="*/ 222614 w 526241"/>
                <a:gd name="connsiteY34" fmla="*/ 57238 h 183547"/>
                <a:gd name="connsiteX35" fmla="*/ 222614 w 526241"/>
                <a:gd name="connsiteY35" fmla="*/ 99246 h 183547"/>
                <a:gd name="connsiteX36" fmla="*/ 478744 w 526241"/>
                <a:gd name="connsiteY36" fmla="*/ 126309 h 183547"/>
                <a:gd name="connsiteX37" fmla="*/ 449386 w 526241"/>
                <a:gd name="connsiteY37" fmla="*/ 155667 h 183547"/>
                <a:gd name="connsiteX38" fmla="*/ 361320 w 526241"/>
                <a:gd name="connsiteY38" fmla="*/ 155667 h 183547"/>
                <a:gd name="connsiteX39" fmla="*/ 304898 w 526241"/>
                <a:gd name="connsiteY39" fmla="*/ 99246 h 183547"/>
                <a:gd name="connsiteX40" fmla="*/ 304898 w 526241"/>
                <a:gd name="connsiteY40" fmla="*/ 57238 h 183547"/>
                <a:gd name="connsiteX41" fmla="*/ 334256 w 526241"/>
                <a:gd name="connsiteY41" fmla="*/ 27880 h 183547"/>
                <a:gd name="connsiteX42" fmla="*/ 449386 w 526241"/>
                <a:gd name="connsiteY42" fmla="*/ 27880 h 183547"/>
                <a:gd name="connsiteX43" fmla="*/ 478744 w 526241"/>
                <a:gd name="connsiteY43" fmla="*/ 57238 h 183547"/>
                <a:gd name="connsiteX44" fmla="*/ 478744 w 526241"/>
                <a:gd name="connsiteY44" fmla="*/ 126309 h 18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26241" h="183547">
                  <a:moveTo>
                    <a:pt x="507632" y="38336"/>
                  </a:moveTo>
                  <a:lnTo>
                    <a:pt x="503406" y="38336"/>
                  </a:lnTo>
                  <a:cubicBezTo>
                    <a:pt x="495583" y="16038"/>
                    <a:pt x="474332" y="0"/>
                    <a:pt x="449394" y="0"/>
                  </a:cubicBezTo>
                  <a:lnTo>
                    <a:pt x="334264" y="0"/>
                  </a:lnTo>
                  <a:cubicBezTo>
                    <a:pt x="307208" y="0"/>
                    <a:pt x="284495" y="18871"/>
                    <a:pt x="278558" y="44141"/>
                  </a:cubicBezTo>
                  <a:lnTo>
                    <a:pt x="248977" y="44141"/>
                  </a:lnTo>
                  <a:cubicBezTo>
                    <a:pt x="243041" y="18871"/>
                    <a:pt x="220328" y="0"/>
                    <a:pt x="193272" y="0"/>
                  </a:cubicBezTo>
                  <a:lnTo>
                    <a:pt x="78142" y="0"/>
                  </a:lnTo>
                  <a:cubicBezTo>
                    <a:pt x="53203" y="0"/>
                    <a:pt x="31953" y="16038"/>
                    <a:pt x="24130" y="38336"/>
                  </a:cubicBezTo>
                  <a:lnTo>
                    <a:pt x="18587" y="38336"/>
                  </a:lnTo>
                  <a:cubicBezTo>
                    <a:pt x="8362" y="38336"/>
                    <a:pt x="0" y="46697"/>
                    <a:pt x="0" y="56922"/>
                  </a:cubicBezTo>
                  <a:cubicBezTo>
                    <a:pt x="0" y="67147"/>
                    <a:pt x="8362" y="75508"/>
                    <a:pt x="18587" y="75508"/>
                  </a:cubicBezTo>
                  <a:lnTo>
                    <a:pt x="20912" y="75508"/>
                  </a:lnTo>
                  <a:lnTo>
                    <a:pt x="20912" y="126309"/>
                  </a:lnTo>
                  <a:cubicBezTo>
                    <a:pt x="20912" y="157869"/>
                    <a:pt x="46590" y="183547"/>
                    <a:pt x="78149" y="183547"/>
                  </a:cubicBezTo>
                  <a:lnTo>
                    <a:pt x="166216" y="183547"/>
                  </a:lnTo>
                  <a:cubicBezTo>
                    <a:pt x="212697" y="183547"/>
                    <a:pt x="250517" y="145727"/>
                    <a:pt x="250517" y="99246"/>
                  </a:cubicBezTo>
                  <a:lnTo>
                    <a:pt x="250517" y="78996"/>
                  </a:lnTo>
                  <a:lnTo>
                    <a:pt x="277042" y="78996"/>
                  </a:lnTo>
                  <a:lnTo>
                    <a:pt x="277042" y="99246"/>
                  </a:lnTo>
                  <a:cubicBezTo>
                    <a:pt x="277042" y="145727"/>
                    <a:pt x="314862" y="183547"/>
                    <a:pt x="361343" y="183547"/>
                  </a:cubicBezTo>
                  <a:lnTo>
                    <a:pt x="449409" y="183547"/>
                  </a:lnTo>
                  <a:cubicBezTo>
                    <a:pt x="480969" y="183547"/>
                    <a:pt x="506647" y="157869"/>
                    <a:pt x="506647" y="126309"/>
                  </a:cubicBezTo>
                  <a:lnTo>
                    <a:pt x="506647" y="75508"/>
                  </a:lnTo>
                  <a:lnTo>
                    <a:pt x="507656" y="75508"/>
                  </a:lnTo>
                  <a:cubicBezTo>
                    <a:pt x="517880" y="75508"/>
                    <a:pt x="526242" y="67147"/>
                    <a:pt x="526242" y="56922"/>
                  </a:cubicBezTo>
                  <a:cubicBezTo>
                    <a:pt x="526242" y="46697"/>
                    <a:pt x="517880" y="38336"/>
                    <a:pt x="507656" y="38336"/>
                  </a:cubicBezTo>
                  <a:close/>
                  <a:moveTo>
                    <a:pt x="222614" y="99246"/>
                  </a:moveTo>
                  <a:cubicBezTo>
                    <a:pt x="222614" y="130359"/>
                    <a:pt x="197306" y="155667"/>
                    <a:pt x="166193" y="155667"/>
                  </a:cubicBezTo>
                  <a:lnTo>
                    <a:pt x="78126" y="155667"/>
                  </a:lnTo>
                  <a:cubicBezTo>
                    <a:pt x="61942" y="155667"/>
                    <a:pt x="48769" y="142501"/>
                    <a:pt x="48769" y="126309"/>
                  </a:cubicBezTo>
                  <a:lnTo>
                    <a:pt x="48769" y="57238"/>
                  </a:lnTo>
                  <a:cubicBezTo>
                    <a:pt x="48769" y="41053"/>
                    <a:pt x="61935" y="27880"/>
                    <a:pt x="78126" y="27880"/>
                  </a:cubicBezTo>
                  <a:lnTo>
                    <a:pt x="193256" y="27880"/>
                  </a:lnTo>
                  <a:cubicBezTo>
                    <a:pt x="209440" y="27880"/>
                    <a:pt x="222614" y="41046"/>
                    <a:pt x="222614" y="57238"/>
                  </a:cubicBezTo>
                  <a:lnTo>
                    <a:pt x="222614" y="99246"/>
                  </a:lnTo>
                  <a:close/>
                  <a:moveTo>
                    <a:pt x="478744" y="126309"/>
                  </a:moveTo>
                  <a:cubicBezTo>
                    <a:pt x="478744" y="142494"/>
                    <a:pt x="465578" y="155667"/>
                    <a:pt x="449386" y="155667"/>
                  </a:cubicBezTo>
                  <a:lnTo>
                    <a:pt x="361320" y="155667"/>
                  </a:lnTo>
                  <a:cubicBezTo>
                    <a:pt x="330206" y="155667"/>
                    <a:pt x="304898" y="130359"/>
                    <a:pt x="304898" y="99246"/>
                  </a:cubicBezTo>
                  <a:lnTo>
                    <a:pt x="304898" y="57238"/>
                  </a:lnTo>
                  <a:cubicBezTo>
                    <a:pt x="304898" y="41053"/>
                    <a:pt x="318064" y="27880"/>
                    <a:pt x="334256" y="27880"/>
                  </a:cubicBezTo>
                  <a:lnTo>
                    <a:pt x="449386" y="27880"/>
                  </a:lnTo>
                  <a:cubicBezTo>
                    <a:pt x="465570" y="27880"/>
                    <a:pt x="478744" y="41046"/>
                    <a:pt x="478744" y="57238"/>
                  </a:cubicBezTo>
                  <a:lnTo>
                    <a:pt x="478744" y="126309"/>
                  </a:lnTo>
                  <a:close/>
                </a:path>
              </a:pathLst>
            </a:custGeom>
            <a:solidFill>
              <a:srgbClr val="0A2346"/>
            </a:solidFill>
            <a:ln w="0" cap="flat">
              <a:noFill/>
              <a:prstDash val="solid"/>
              <a:miter/>
            </a:ln>
          </p:spPr>
          <p:txBody>
            <a:bodyPr rtlCol="0" anchor="ctr"/>
            <a:lstStyle/>
            <a:p>
              <a:endParaRPr lang="sv-SE"/>
            </a:p>
          </p:txBody>
        </p:sp>
        <p:sp>
          <p:nvSpPr>
            <p:cNvPr id="9" name="Frihandsfigur: Form 8">
              <a:extLst>
                <a:ext uri="{FF2B5EF4-FFF2-40B4-BE49-F238E27FC236}">
                  <a16:creationId xmlns:a16="http://schemas.microsoft.com/office/drawing/2014/main" id="{A1FC085D-9686-4C54-8BD9-8391B564C099}"/>
                </a:ext>
              </a:extLst>
            </p:cNvPr>
            <p:cNvSpPr/>
            <p:nvPr/>
          </p:nvSpPr>
          <p:spPr>
            <a:xfrm>
              <a:off x="6353295"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1"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00733B"/>
            </a:solidFill>
            <a:ln w="0" cap="flat">
              <a:noFill/>
              <a:prstDash val="solid"/>
              <a:miter/>
            </a:ln>
          </p:spPr>
          <p:txBody>
            <a:bodyPr rtlCol="0" anchor="ctr"/>
            <a:lstStyle/>
            <a:p>
              <a:endParaRPr lang="sv-SE"/>
            </a:p>
          </p:txBody>
        </p:sp>
        <p:sp>
          <p:nvSpPr>
            <p:cNvPr id="10" name="Frihandsfigur: Form 9">
              <a:extLst>
                <a:ext uri="{FF2B5EF4-FFF2-40B4-BE49-F238E27FC236}">
                  <a16:creationId xmlns:a16="http://schemas.microsoft.com/office/drawing/2014/main" id="{03CF2B12-9CB7-6927-0923-91A3FDE5CB34}"/>
                </a:ext>
              </a:extLst>
            </p:cNvPr>
            <p:cNvSpPr/>
            <p:nvPr/>
          </p:nvSpPr>
          <p:spPr>
            <a:xfrm>
              <a:off x="6480890" y="4920868"/>
              <a:ext cx="310172" cy="267401"/>
            </a:xfrm>
            <a:custGeom>
              <a:avLst/>
              <a:gdLst>
                <a:gd name="connsiteX0" fmla="*/ 279682 w 310172"/>
                <a:gd name="connsiteY0" fmla="*/ 0 h 267401"/>
                <a:gd name="connsiteX1" fmla="*/ 310172 w 310172"/>
                <a:gd name="connsiteY1" fmla="*/ 30490 h 267401"/>
                <a:gd name="connsiteX2" fmla="*/ 310172 w 310172"/>
                <a:gd name="connsiteY2" fmla="*/ 236912 h 267401"/>
                <a:gd name="connsiteX3" fmla="*/ 279682 w 310172"/>
                <a:gd name="connsiteY3" fmla="*/ 267402 h 267401"/>
                <a:gd name="connsiteX4" fmla="*/ 30490 w 310172"/>
                <a:gd name="connsiteY4" fmla="*/ 267402 h 267401"/>
                <a:gd name="connsiteX5" fmla="*/ 0 w 310172"/>
                <a:gd name="connsiteY5" fmla="*/ 236912 h 267401"/>
                <a:gd name="connsiteX6" fmla="*/ 0 w 310172"/>
                <a:gd name="connsiteY6" fmla="*/ 30490 h 267401"/>
                <a:gd name="connsiteX7" fmla="*/ 30490 w 310172"/>
                <a:gd name="connsiteY7" fmla="*/ 0 h 267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172" h="267401">
                  <a:moveTo>
                    <a:pt x="279682" y="0"/>
                  </a:moveTo>
                  <a:cubicBezTo>
                    <a:pt x="296521" y="0"/>
                    <a:pt x="310172" y="13651"/>
                    <a:pt x="310172" y="30490"/>
                  </a:cubicBezTo>
                  <a:lnTo>
                    <a:pt x="310172" y="236912"/>
                  </a:lnTo>
                  <a:cubicBezTo>
                    <a:pt x="310172" y="253751"/>
                    <a:pt x="296522" y="267402"/>
                    <a:pt x="279682" y="267402"/>
                  </a:cubicBezTo>
                  <a:lnTo>
                    <a:pt x="30490" y="267402"/>
                  </a:lnTo>
                  <a:cubicBezTo>
                    <a:pt x="13651" y="267402"/>
                    <a:pt x="0" y="253751"/>
                    <a:pt x="0" y="236912"/>
                  </a:cubicBezTo>
                  <a:lnTo>
                    <a:pt x="0" y="30490"/>
                  </a:lnTo>
                  <a:cubicBezTo>
                    <a:pt x="0" y="13651"/>
                    <a:pt x="13651" y="0"/>
                    <a:pt x="30490" y="0"/>
                  </a:cubicBezTo>
                  <a:close/>
                </a:path>
              </a:pathLst>
            </a:custGeom>
            <a:solidFill>
              <a:srgbClr val="FFFFFF"/>
            </a:solidFill>
            <a:ln w="0" cap="flat">
              <a:noFill/>
              <a:prstDash val="solid"/>
              <a:miter/>
            </a:ln>
          </p:spPr>
          <p:txBody>
            <a:bodyPr rtlCol="0" anchor="ctr"/>
            <a:lstStyle/>
            <a:p>
              <a:endParaRPr lang="sv-SE"/>
            </a:p>
          </p:txBody>
        </p:sp>
        <p:sp>
          <p:nvSpPr>
            <p:cNvPr id="11" name="Frihandsfigur: Form 10">
              <a:extLst>
                <a:ext uri="{FF2B5EF4-FFF2-40B4-BE49-F238E27FC236}">
                  <a16:creationId xmlns:a16="http://schemas.microsoft.com/office/drawing/2014/main" id="{15B4BF16-CD44-2C35-A70B-0C2A801B10CF}"/>
                </a:ext>
              </a:extLst>
            </p:cNvPr>
            <p:cNvSpPr/>
            <p:nvPr/>
          </p:nvSpPr>
          <p:spPr>
            <a:xfrm>
              <a:off x="6810934" y="4918042"/>
              <a:ext cx="148614" cy="270427"/>
            </a:xfrm>
            <a:custGeom>
              <a:avLst/>
              <a:gdLst>
                <a:gd name="connsiteX0" fmla="*/ 125185 w 148614"/>
                <a:gd name="connsiteY0" fmla="*/ 0 h 270427"/>
                <a:gd name="connsiteX1" fmla="*/ 148615 w 148614"/>
                <a:gd name="connsiteY1" fmla="*/ 23429 h 270427"/>
                <a:gd name="connsiteX2" fmla="*/ 148615 w 148614"/>
                <a:gd name="connsiteY2" fmla="*/ 246998 h 270427"/>
                <a:gd name="connsiteX3" fmla="*/ 125185 w 148614"/>
                <a:gd name="connsiteY3" fmla="*/ 270428 h 270427"/>
                <a:gd name="connsiteX4" fmla="*/ 23429 w 148614"/>
                <a:gd name="connsiteY4" fmla="*/ 270428 h 270427"/>
                <a:gd name="connsiteX5" fmla="*/ 0 w 148614"/>
                <a:gd name="connsiteY5" fmla="*/ 246998 h 270427"/>
                <a:gd name="connsiteX6" fmla="*/ 0 w 148614"/>
                <a:gd name="connsiteY6" fmla="*/ 23429 h 270427"/>
                <a:gd name="connsiteX7" fmla="*/ 23429 w 148614"/>
                <a:gd name="connsiteY7" fmla="*/ 0 h 270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614" h="270427">
                  <a:moveTo>
                    <a:pt x="125185" y="0"/>
                  </a:moveTo>
                  <a:cubicBezTo>
                    <a:pt x="138125" y="0"/>
                    <a:pt x="148615" y="10490"/>
                    <a:pt x="148615" y="23429"/>
                  </a:cubicBezTo>
                  <a:lnTo>
                    <a:pt x="148615" y="246998"/>
                  </a:lnTo>
                  <a:cubicBezTo>
                    <a:pt x="148615" y="259938"/>
                    <a:pt x="138125" y="270428"/>
                    <a:pt x="125185" y="270428"/>
                  </a:cubicBezTo>
                  <a:lnTo>
                    <a:pt x="23429" y="270428"/>
                  </a:lnTo>
                  <a:cubicBezTo>
                    <a:pt x="10490" y="270428"/>
                    <a:pt x="0" y="259938"/>
                    <a:pt x="0" y="246998"/>
                  </a:cubicBezTo>
                  <a:lnTo>
                    <a:pt x="0" y="23429"/>
                  </a:lnTo>
                  <a:cubicBezTo>
                    <a:pt x="0" y="10490"/>
                    <a:pt x="10490" y="0"/>
                    <a:pt x="23429" y="0"/>
                  </a:cubicBezTo>
                  <a:close/>
                </a:path>
              </a:pathLst>
            </a:custGeom>
            <a:solidFill>
              <a:srgbClr val="1D1D1B"/>
            </a:solidFill>
            <a:ln w="0"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B143D3CB-7F5E-0E59-2A4B-7013795C8221}"/>
                </a:ext>
              </a:extLst>
            </p:cNvPr>
            <p:cNvSpPr/>
            <p:nvPr/>
          </p:nvSpPr>
          <p:spPr>
            <a:xfrm>
              <a:off x="6856151" y="5008825"/>
              <a:ext cx="51121" cy="86006"/>
            </a:xfrm>
            <a:custGeom>
              <a:avLst/>
              <a:gdLst>
                <a:gd name="connsiteX0" fmla="*/ 48347 w 51121"/>
                <a:gd name="connsiteY0" fmla="*/ 34888 h 86006"/>
                <a:gd name="connsiteX1" fmla="*/ 16248 w 51121"/>
                <a:gd name="connsiteY1" fmla="*/ 2789 h 86006"/>
                <a:gd name="connsiteX2" fmla="*/ 2789 w 51121"/>
                <a:gd name="connsiteY2" fmla="*/ 2789 h 86006"/>
                <a:gd name="connsiteX3" fmla="*/ 2789 w 51121"/>
                <a:gd name="connsiteY3" fmla="*/ 16248 h 86006"/>
                <a:gd name="connsiteX4" fmla="*/ 29545 w 51121"/>
                <a:gd name="connsiteY4" fmla="*/ 43003 h 86006"/>
                <a:gd name="connsiteX5" fmla="*/ 2789 w 51121"/>
                <a:gd name="connsiteY5" fmla="*/ 69759 h 86006"/>
                <a:gd name="connsiteX6" fmla="*/ 2789 w 51121"/>
                <a:gd name="connsiteY6" fmla="*/ 83218 h 86006"/>
                <a:gd name="connsiteX7" fmla="*/ 16248 w 51121"/>
                <a:gd name="connsiteY7" fmla="*/ 83218 h 86006"/>
                <a:gd name="connsiteX8" fmla="*/ 48347 w 51121"/>
                <a:gd name="connsiteY8" fmla="*/ 51119 h 86006"/>
                <a:gd name="connsiteX9" fmla="*/ 51018 w 51121"/>
                <a:gd name="connsiteY9" fmla="*/ 42996 h 86006"/>
                <a:gd name="connsiteX10" fmla="*/ 48347 w 51121"/>
                <a:gd name="connsiteY10" fmla="*/ 34873 h 8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21" h="86006">
                  <a:moveTo>
                    <a:pt x="48347" y="34888"/>
                  </a:moveTo>
                  <a:lnTo>
                    <a:pt x="16248" y="2789"/>
                  </a:lnTo>
                  <a:cubicBezTo>
                    <a:pt x="12529" y="-930"/>
                    <a:pt x="6508" y="-930"/>
                    <a:pt x="2789" y="2789"/>
                  </a:cubicBezTo>
                  <a:cubicBezTo>
                    <a:pt x="-930" y="6508"/>
                    <a:pt x="-930" y="12529"/>
                    <a:pt x="2789" y="16248"/>
                  </a:cubicBezTo>
                  <a:lnTo>
                    <a:pt x="29545" y="43003"/>
                  </a:lnTo>
                  <a:lnTo>
                    <a:pt x="2789" y="69759"/>
                  </a:lnTo>
                  <a:cubicBezTo>
                    <a:pt x="-930" y="73478"/>
                    <a:pt x="-930" y="79499"/>
                    <a:pt x="2789" y="83218"/>
                  </a:cubicBezTo>
                  <a:cubicBezTo>
                    <a:pt x="6508" y="86936"/>
                    <a:pt x="12529" y="86936"/>
                    <a:pt x="16248" y="83218"/>
                  </a:cubicBezTo>
                  <a:lnTo>
                    <a:pt x="48347" y="51119"/>
                  </a:lnTo>
                  <a:cubicBezTo>
                    <a:pt x="50556" y="48901"/>
                    <a:pt x="51442" y="45875"/>
                    <a:pt x="51018" y="42996"/>
                  </a:cubicBezTo>
                  <a:cubicBezTo>
                    <a:pt x="51442" y="40116"/>
                    <a:pt x="50556" y="37090"/>
                    <a:pt x="48347" y="34873"/>
                  </a:cubicBezTo>
                  <a:close/>
                </a:path>
              </a:pathLst>
            </a:custGeom>
            <a:solidFill>
              <a:srgbClr val="00733B"/>
            </a:solidFill>
            <a:ln w="0"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2C070698-4910-5B4C-43A5-326821A26A24}"/>
                </a:ext>
              </a:extLst>
            </p:cNvPr>
            <p:cNvSpPr/>
            <p:nvPr/>
          </p:nvSpPr>
          <p:spPr>
            <a:xfrm>
              <a:off x="6548219" y="5008278"/>
              <a:ext cx="51121" cy="86022"/>
            </a:xfrm>
            <a:custGeom>
              <a:avLst/>
              <a:gdLst>
                <a:gd name="connsiteX0" fmla="*/ 21576 w 51121"/>
                <a:gd name="connsiteY0" fmla="*/ 43003 h 86022"/>
                <a:gd name="connsiteX1" fmla="*/ 48332 w 51121"/>
                <a:gd name="connsiteY1" fmla="*/ 16248 h 86022"/>
                <a:gd name="connsiteX2" fmla="*/ 48332 w 51121"/>
                <a:gd name="connsiteY2" fmla="*/ 2789 h 86022"/>
                <a:gd name="connsiteX3" fmla="*/ 34873 w 51121"/>
                <a:gd name="connsiteY3" fmla="*/ 2789 h 86022"/>
                <a:gd name="connsiteX4" fmla="*/ 2774 w 51121"/>
                <a:gd name="connsiteY4" fmla="*/ 34888 h 86022"/>
                <a:gd name="connsiteX5" fmla="*/ 103 w 51121"/>
                <a:gd name="connsiteY5" fmla="*/ 43011 h 86022"/>
                <a:gd name="connsiteX6" fmla="*/ 2774 w 51121"/>
                <a:gd name="connsiteY6" fmla="*/ 51134 h 86022"/>
                <a:gd name="connsiteX7" fmla="*/ 34873 w 51121"/>
                <a:gd name="connsiteY7" fmla="*/ 83233 h 86022"/>
                <a:gd name="connsiteX8" fmla="*/ 48332 w 51121"/>
                <a:gd name="connsiteY8" fmla="*/ 83233 h 86022"/>
                <a:gd name="connsiteX9" fmla="*/ 48332 w 51121"/>
                <a:gd name="connsiteY9" fmla="*/ 69774 h 86022"/>
                <a:gd name="connsiteX10" fmla="*/ 21576 w 51121"/>
                <a:gd name="connsiteY10" fmla="*/ 43019 h 8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21" h="86022">
                  <a:moveTo>
                    <a:pt x="21576" y="43003"/>
                  </a:moveTo>
                  <a:lnTo>
                    <a:pt x="48332" y="16248"/>
                  </a:lnTo>
                  <a:cubicBezTo>
                    <a:pt x="52051" y="12529"/>
                    <a:pt x="52051" y="6508"/>
                    <a:pt x="48332" y="2789"/>
                  </a:cubicBezTo>
                  <a:cubicBezTo>
                    <a:pt x="44613" y="-930"/>
                    <a:pt x="38592" y="-930"/>
                    <a:pt x="34873" y="2789"/>
                  </a:cubicBezTo>
                  <a:lnTo>
                    <a:pt x="2774" y="34888"/>
                  </a:lnTo>
                  <a:cubicBezTo>
                    <a:pt x="565" y="37098"/>
                    <a:pt x="-321" y="40131"/>
                    <a:pt x="103" y="43011"/>
                  </a:cubicBezTo>
                  <a:cubicBezTo>
                    <a:pt x="-321" y="45891"/>
                    <a:pt x="565" y="48917"/>
                    <a:pt x="2774" y="51134"/>
                  </a:cubicBezTo>
                  <a:lnTo>
                    <a:pt x="34873" y="83233"/>
                  </a:lnTo>
                  <a:cubicBezTo>
                    <a:pt x="38592" y="86952"/>
                    <a:pt x="44613" y="86952"/>
                    <a:pt x="48332" y="83233"/>
                  </a:cubicBezTo>
                  <a:cubicBezTo>
                    <a:pt x="52051" y="79514"/>
                    <a:pt x="52051" y="73493"/>
                    <a:pt x="48332" y="69774"/>
                  </a:cubicBezTo>
                  <a:lnTo>
                    <a:pt x="21576" y="43019"/>
                  </a:lnTo>
                  <a:close/>
                </a:path>
              </a:pathLst>
            </a:custGeom>
            <a:solidFill>
              <a:srgbClr val="00733B"/>
            </a:solidFill>
            <a:ln w="0"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CD06672F-0BAA-DEAF-157B-584468782B50}"/>
                </a:ext>
              </a:extLst>
            </p:cNvPr>
            <p:cNvSpPr/>
            <p:nvPr/>
          </p:nvSpPr>
          <p:spPr>
            <a:xfrm>
              <a:off x="6554412" y="5040671"/>
              <a:ext cx="291532" cy="19033"/>
            </a:xfrm>
            <a:custGeom>
              <a:avLst/>
              <a:gdLst>
                <a:gd name="connsiteX0" fmla="*/ 282015 w 291532"/>
                <a:gd name="connsiteY0" fmla="*/ 19033 h 19033"/>
                <a:gd name="connsiteX1" fmla="*/ 9517 w 291532"/>
                <a:gd name="connsiteY1" fmla="*/ 19033 h 19033"/>
                <a:gd name="connsiteX2" fmla="*/ 0 w 291532"/>
                <a:gd name="connsiteY2" fmla="*/ 9517 h 19033"/>
                <a:gd name="connsiteX3" fmla="*/ 0 w 291532"/>
                <a:gd name="connsiteY3" fmla="*/ 9517 h 19033"/>
                <a:gd name="connsiteX4" fmla="*/ 9517 w 291532"/>
                <a:gd name="connsiteY4" fmla="*/ 0 h 19033"/>
                <a:gd name="connsiteX5" fmla="*/ 282015 w 291532"/>
                <a:gd name="connsiteY5" fmla="*/ 0 h 19033"/>
                <a:gd name="connsiteX6" fmla="*/ 291532 w 291532"/>
                <a:gd name="connsiteY6" fmla="*/ 9517 h 19033"/>
                <a:gd name="connsiteX7" fmla="*/ 291532 w 291532"/>
                <a:gd name="connsiteY7" fmla="*/ 9517 h 19033"/>
                <a:gd name="connsiteX8" fmla="*/ 282015 w 291532"/>
                <a:gd name="connsiteY8" fmla="*/ 19033 h 19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532" h="19033">
                  <a:moveTo>
                    <a:pt x="282015" y="19033"/>
                  </a:moveTo>
                  <a:lnTo>
                    <a:pt x="9517" y="19033"/>
                  </a:lnTo>
                  <a:cubicBezTo>
                    <a:pt x="4258" y="19033"/>
                    <a:pt x="0" y="14775"/>
                    <a:pt x="0" y="9517"/>
                  </a:cubicBezTo>
                  <a:lnTo>
                    <a:pt x="0" y="9517"/>
                  </a:lnTo>
                  <a:cubicBezTo>
                    <a:pt x="0" y="4258"/>
                    <a:pt x="4258" y="0"/>
                    <a:pt x="9517" y="0"/>
                  </a:cubicBezTo>
                  <a:lnTo>
                    <a:pt x="282015" y="0"/>
                  </a:lnTo>
                  <a:cubicBezTo>
                    <a:pt x="287274" y="0"/>
                    <a:pt x="291532" y="4258"/>
                    <a:pt x="291532" y="9517"/>
                  </a:cubicBezTo>
                  <a:lnTo>
                    <a:pt x="291532" y="9517"/>
                  </a:lnTo>
                  <a:cubicBezTo>
                    <a:pt x="291532" y="14775"/>
                    <a:pt x="287274" y="19033"/>
                    <a:pt x="282015" y="19033"/>
                  </a:cubicBezTo>
                  <a:close/>
                </a:path>
              </a:pathLst>
            </a:custGeom>
            <a:solidFill>
              <a:srgbClr val="00733B"/>
            </a:solidFill>
            <a:ln w="0"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DFD714B1-DF14-1421-6AA5-68B59764633B}"/>
                </a:ext>
              </a:extLst>
            </p:cNvPr>
            <p:cNvSpPr/>
            <p:nvPr/>
          </p:nvSpPr>
          <p:spPr>
            <a:xfrm>
              <a:off x="5476843"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1"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A90074"/>
            </a:solidFill>
            <a:ln w="0"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1582F64A-2942-E170-3DA1-90601E32A559}"/>
                </a:ext>
              </a:extLst>
            </p:cNvPr>
            <p:cNvSpPr/>
            <p:nvPr/>
          </p:nvSpPr>
          <p:spPr>
            <a:xfrm rot="18900000">
              <a:off x="5718345" y="5024969"/>
              <a:ext cx="137881" cy="137881"/>
            </a:xfrm>
            <a:custGeom>
              <a:avLst/>
              <a:gdLst>
                <a:gd name="connsiteX0" fmla="*/ 137882 w 137881"/>
                <a:gd name="connsiteY0" fmla="*/ 68941 h 137881"/>
                <a:gd name="connsiteX1" fmla="*/ 68941 w 137881"/>
                <a:gd name="connsiteY1" fmla="*/ 137882 h 137881"/>
                <a:gd name="connsiteX2" fmla="*/ 0 w 137881"/>
                <a:gd name="connsiteY2" fmla="*/ 68941 h 137881"/>
                <a:gd name="connsiteX3" fmla="*/ 68941 w 137881"/>
                <a:gd name="connsiteY3" fmla="*/ 0 h 137881"/>
                <a:gd name="connsiteX4" fmla="*/ 137882 w 137881"/>
                <a:gd name="connsiteY4" fmla="*/ 68941 h 137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81" h="137881">
                  <a:moveTo>
                    <a:pt x="137882" y="68941"/>
                  </a:moveTo>
                  <a:cubicBezTo>
                    <a:pt x="137882" y="107016"/>
                    <a:pt x="107016" y="137882"/>
                    <a:pt x="68941" y="137882"/>
                  </a:cubicBezTo>
                  <a:cubicBezTo>
                    <a:pt x="30866" y="137882"/>
                    <a:pt x="0" y="107016"/>
                    <a:pt x="0" y="68941"/>
                  </a:cubicBezTo>
                  <a:cubicBezTo>
                    <a:pt x="0" y="30866"/>
                    <a:pt x="30866" y="0"/>
                    <a:pt x="68941" y="0"/>
                  </a:cubicBezTo>
                  <a:cubicBezTo>
                    <a:pt x="107016" y="0"/>
                    <a:pt x="137882" y="30866"/>
                    <a:pt x="137882" y="68941"/>
                  </a:cubicBezTo>
                  <a:close/>
                </a:path>
              </a:pathLst>
            </a:custGeom>
            <a:solidFill>
              <a:srgbClr val="A90074"/>
            </a:solidFill>
            <a:ln w="0"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F9C0FA78-2A0A-12DE-DC33-BF29FEC069BC}"/>
                </a:ext>
              </a:extLst>
            </p:cNvPr>
            <p:cNvSpPr/>
            <p:nvPr/>
          </p:nvSpPr>
          <p:spPr>
            <a:xfrm>
              <a:off x="5671429" y="5016817"/>
              <a:ext cx="236189" cy="213098"/>
            </a:xfrm>
            <a:custGeom>
              <a:avLst/>
              <a:gdLst>
                <a:gd name="connsiteX0" fmla="*/ 230631 w 236189"/>
                <a:gd name="connsiteY0" fmla="*/ 173239 h 213098"/>
                <a:gd name="connsiteX1" fmla="*/ 182032 w 236189"/>
                <a:gd name="connsiteY1" fmla="*/ 131847 h 213098"/>
                <a:gd name="connsiteX2" fmla="*/ 189570 w 236189"/>
                <a:gd name="connsiteY2" fmla="*/ 92334 h 213098"/>
                <a:gd name="connsiteX3" fmla="*/ 92334 w 236189"/>
                <a:gd name="connsiteY3" fmla="*/ 33 h 213098"/>
                <a:gd name="connsiteX4" fmla="*/ 33 w 236189"/>
                <a:gd name="connsiteY4" fmla="*/ 97269 h 213098"/>
                <a:gd name="connsiteX5" fmla="*/ 97269 w 236189"/>
                <a:gd name="connsiteY5" fmla="*/ 189570 h 213098"/>
                <a:gd name="connsiteX6" fmla="*/ 153121 w 236189"/>
                <a:gd name="connsiteY6" fmla="*/ 169490 h 213098"/>
                <a:gd name="connsiteX7" fmla="*/ 199895 w 236189"/>
                <a:gd name="connsiteY7" fmla="*/ 209327 h 213098"/>
                <a:gd name="connsiteX8" fmla="*/ 222170 w 236189"/>
                <a:gd name="connsiteY8" fmla="*/ 207541 h 213098"/>
                <a:gd name="connsiteX9" fmla="*/ 232418 w 236189"/>
                <a:gd name="connsiteY9" fmla="*/ 195514 h 213098"/>
                <a:gd name="connsiteX10" fmla="*/ 230631 w 236189"/>
                <a:gd name="connsiteY10" fmla="*/ 173239 h 213098"/>
                <a:gd name="connsiteX11" fmla="*/ 96284 w 236189"/>
                <a:gd name="connsiteY11" fmla="*/ 151666 h 213098"/>
                <a:gd name="connsiteX12" fmla="*/ 37945 w 236189"/>
                <a:gd name="connsiteY12" fmla="*/ 96284 h 213098"/>
                <a:gd name="connsiteX13" fmla="*/ 93327 w 236189"/>
                <a:gd name="connsiteY13" fmla="*/ 37945 h 213098"/>
                <a:gd name="connsiteX14" fmla="*/ 151666 w 236189"/>
                <a:gd name="connsiteY14" fmla="*/ 93327 h 213098"/>
                <a:gd name="connsiteX15" fmla="*/ 96284 w 236189"/>
                <a:gd name="connsiteY15" fmla="*/ 151666 h 21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6189" h="213098">
                  <a:moveTo>
                    <a:pt x="230631" y="173239"/>
                  </a:moveTo>
                  <a:lnTo>
                    <a:pt x="182032" y="131847"/>
                  </a:lnTo>
                  <a:cubicBezTo>
                    <a:pt x="187199" y="119728"/>
                    <a:pt x="189940" y="106347"/>
                    <a:pt x="189570" y="92334"/>
                  </a:cubicBezTo>
                  <a:cubicBezTo>
                    <a:pt x="188207" y="40078"/>
                    <a:pt x="144590" y="-1330"/>
                    <a:pt x="92334" y="33"/>
                  </a:cubicBezTo>
                  <a:cubicBezTo>
                    <a:pt x="40078" y="1395"/>
                    <a:pt x="-1330" y="45013"/>
                    <a:pt x="33" y="97269"/>
                  </a:cubicBezTo>
                  <a:cubicBezTo>
                    <a:pt x="1396" y="149525"/>
                    <a:pt x="45013" y="190933"/>
                    <a:pt x="97269" y="189570"/>
                  </a:cubicBezTo>
                  <a:cubicBezTo>
                    <a:pt x="118350" y="189023"/>
                    <a:pt x="137668" y="181586"/>
                    <a:pt x="153121" y="169490"/>
                  </a:cubicBezTo>
                  <a:lnTo>
                    <a:pt x="199895" y="209327"/>
                  </a:lnTo>
                  <a:cubicBezTo>
                    <a:pt x="206540" y="214986"/>
                    <a:pt x="216511" y="214185"/>
                    <a:pt x="222170" y="207541"/>
                  </a:cubicBezTo>
                  <a:lnTo>
                    <a:pt x="232418" y="195514"/>
                  </a:lnTo>
                  <a:cubicBezTo>
                    <a:pt x="238077" y="188869"/>
                    <a:pt x="237276" y="178899"/>
                    <a:pt x="230631" y="173239"/>
                  </a:cubicBezTo>
                  <a:close/>
                  <a:moveTo>
                    <a:pt x="96284" y="151666"/>
                  </a:moveTo>
                  <a:cubicBezTo>
                    <a:pt x="64931" y="152482"/>
                    <a:pt x="38761" y="127636"/>
                    <a:pt x="37945" y="96284"/>
                  </a:cubicBezTo>
                  <a:cubicBezTo>
                    <a:pt x="37129" y="64931"/>
                    <a:pt x="61975" y="38761"/>
                    <a:pt x="93327" y="37945"/>
                  </a:cubicBezTo>
                  <a:cubicBezTo>
                    <a:pt x="124679" y="37129"/>
                    <a:pt x="150850" y="61975"/>
                    <a:pt x="151666" y="93327"/>
                  </a:cubicBezTo>
                  <a:cubicBezTo>
                    <a:pt x="152482" y="124679"/>
                    <a:pt x="127636" y="150849"/>
                    <a:pt x="96284" y="151666"/>
                  </a:cubicBezTo>
                  <a:close/>
                </a:path>
              </a:pathLst>
            </a:custGeom>
            <a:solidFill>
              <a:srgbClr val="FFFFFF"/>
            </a:solidFill>
            <a:ln w="0"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0106272A-9357-A052-7303-F47535A78E6C}"/>
                </a:ext>
              </a:extLst>
            </p:cNvPr>
            <p:cNvSpPr/>
            <p:nvPr/>
          </p:nvSpPr>
          <p:spPr>
            <a:xfrm>
              <a:off x="5788540" y="4879861"/>
              <a:ext cx="129766" cy="129766"/>
            </a:xfrm>
            <a:custGeom>
              <a:avLst/>
              <a:gdLst>
                <a:gd name="connsiteX0" fmla="*/ 129767 w 129766"/>
                <a:gd name="connsiteY0" fmla="*/ 64883 h 129766"/>
                <a:gd name="connsiteX1" fmla="*/ 64883 w 129766"/>
                <a:gd name="connsiteY1" fmla="*/ 129766 h 129766"/>
                <a:gd name="connsiteX2" fmla="*/ 0 w 129766"/>
                <a:gd name="connsiteY2" fmla="*/ 64883 h 129766"/>
                <a:gd name="connsiteX3" fmla="*/ 64883 w 129766"/>
                <a:gd name="connsiteY3" fmla="*/ 0 h 129766"/>
                <a:gd name="connsiteX4" fmla="*/ 129767 w 129766"/>
                <a:gd name="connsiteY4" fmla="*/ 64883 h 129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6" h="129766">
                  <a:moveTo>
                    <a:pt x="129767" y="64883"/>
                  </a:moveTo>
                  <a:cubicBezTo>
                    <a:pt x="129767" y="100717"/>
                    <a:pt x="100717" y="129766"/>
                    <a:pt x="64883" y="129766"/>
                  </a:cubicBezTo>
                  <a:cubicBezTo>
                    <a:pt x="29049" y="129766"/>
                    <a:pt x="0" y="100717"/>
                    <a:pt x="0" y="64883"/>
                  </a:cubicBezTo>
                  <a:cubicBezTo>
                    <a:pt x="0" y="29049"/>
                    <a:pt x="29049" y="0"/>
                    <a:pt x="64883" y="0"/>
                  </a:cubicBezTo>
                  <a:cubicBezTo>
                    <a:pt x="100717" y="0"/>
                    <a:pt x="129767" y="29049"/>
                    <a:pt x="129767" y="64883"/>
                  </a:cubicBezTo>
                  <a:close/>
                </a:path>
              </a:pathLst>
            </a:custGeom>
            <a:solidFill>
              <a:srgbClr val="00733B"/>
            </a:solidFill>
            <a:ln w="0"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B3B79A7C-CEFD-661D-5D18-3A23294EAA12}"/>
                </a:ext>
              </a:extLst>
            </p:cNvPr>
            <p:cNvSpPr/>
            <p:nvPr/>
          </p:nvSpPr>
          <p:spPr>
            <a:xfrm>
              <a:off x="5817767" y="4907494"/>
              <a:ext cx="75031" cy="75023"/>
            </a:xfrm>
            <a:custGeom>
              <a:avLst/>
              <a:gdLst>
                <a:gd name="connsiteX0" fmla="*/ 48098 w 75031"/>
                <a:gd name="connsiteY0" fmla="*/ 48083 h 75023"/>
                <a:gd name="connsiteX1" fmla="*/ 70057 w 75031"/>
                <a:gd name="connsiteY1" fmla="*/ 48083 h 75023"/>
                <a:gd name="connsiteX2" fmla="*/ 75031 w 75031"/>
                <a:gd name="connsiteY2" fmla="*/ 43109 h 75023"/>
                <a:gd name="connsiteX3" fmla="*/ 75031 w 75031"/>
                <a:gd name="connsiteY3" fmla="*/ 31907 h 75023"/>
                <a:gd name="connsiteX4" fmla="*/ 70050 w 75031"/>
                <a:gd name="connsiteY4" fmla="*/ 26933 h 75023"/>
                <a:gd name="connsiteX5" fmla="*/ 48091 w 75031"/>
                <a:gd name="connsiteY5" fmla="*/ 26933 h 75023"/>
                <a:gd name="connsiteX6" fmla="*/ 48091 w 75031"/>
                <a:gd name="connsiteY6" fmla="*/ 4974 h 75023"/>
                <a:gd name="connsiteX7" fmla="*/ 43109 w 75031"/>
                <a:gd name="connsiteY7" fmla="*/ 0 h 75023"/>
                <a:gd name="connsiteX8" fmla="*/ 31906 w 75031"/>
                <a:gd name="connsiteY8" fmla="*/ 0 h 75023"/>
                <a:gd name="connsiteX9" fmla="*/ 26933 w 75031"/>
                <a:gd name="connsiteY9" fmla="*/ 4974 h 75023"/>
                <a:gd name="connsiteX10" fmla="*/ 26933 w 75031"/>
                <a:gd name="connsiteY10" fmla="*/ 26933 h 75023"/>
                <a:gd name="connsiteX11" fmla="*/ 4974 w 75031"/>
                <a:gd name="connsiteY11" fmla="*/ 26933 h 75023"/>
                <a:gd name="connsiteX12" fmla="*/ 0 w 75031"/>
                <a:gd name="connsiteY12" fmla="*/ 31907 h 75023"/>
                <a:gd name="connsiteX13" fmla="*/ 0 w 75031"/>
                <a:gd name="connsiteY13" fmla="*/ 43109 h 75023"/>
                <a:gd name="connsiteX14" fmla="*/ 4974 w 75031"/>
                <a:gd name="connsiteY14" fmla="*/ 48091 h 75023"/>
                <a:gd name="connsiteX15" fmla="*/ 26933 w 75031"/>
                <a:gd name="connsiteY15" fmla="*/ 48091 h 75023"/>
                <a:gd name="connsiteX16" fmla="*/ 26933 w 75031"/>
                <a:gd name="connsiteY16" fmla="*/ 70050 h 75023"/>
                <a:gd name="connsiteX17" fmla="*/ 31906 w 75031"/>
                <a:gd name="connsiteY17" fmla="*/ 75023 h 75023"/>
                <a:gd name="connsiteX18" fmla="*/ 43109 w 75031"/>
                <a:gd name="connsiteY18" fmla="*/ 75023 h 75023"/>
                <a:gd name="connsiteX19" fmla="*/ 48083 w 75031"/>
                <a:gd name="connsiteY19" fmla="*/ 70050 h 75023"/>
                <a:gd name="connsiteX20" fmla="*/ 48083 w 75031"/>
                <a:gd name="connsiteY20" fmla="*/ 48091 h 7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031" h="75023">
                  <a:moveTo>
                    <a:pt x="48098" y="48083"/>
                  </a:moveTo>
                  <a:lnTo>
                    <a:pt x="70057" y="48083"/>
                  </a:lnTo>
                  <a:cubicBezTo>
                    <a:pt x="72806" y="48083"/>
                    <a:pt x="75031" y="45858"/>
                    <a:pt x="75031" y="43109"/>
                  </a:cubicBezTo>
                  <a:lnTo>
                    <a:pt x="75031" y="31907"/>
                  </a:lnTo>
                  <a:cubicBezTo>
                    <a:pt x="75031" y="29158"/>
                    <a:pt x="72806" y="26933"/>
                    <a:pt x="70050" y="26933"/>
                  </a:cubicBezTo>
                  <a:lnTo>
                    <a:pt x="48091" y="26933"/>
                  </a:lnTo>
                  <a:cubicBezTo>
                    <a:pt x="48091" y="26933"/>
                    <a:pt x="48091" y="4974"/>
                    <a:pt x="48091" y="4974"/>
                  </a:cubicBezTo>
                  <a:cubicBezTo>
                    <a:pt x="48091" y="2225"/>
                    <a:pt x="45866" y="0"/>
                    <a:pt x="43109" y="0"/>
                  </a:cubicBezTo>
                  <a:lnTo>
                    <a:pt x="31906" y="0"/>
                  </a:lnTo>
                  <a:cubicBezTo>
                    <a:pt x="29158" y="0"/>
                    <a:pt x="26933" y="2225"/>
                    <a:pt x="26933" y="4974"/>
                  </a:cubicBezTo>
                  <a:lnTo>
                    <a:pt x="26933" y="26933"/>
                  </a:lnTo>
                  <a:cubicBezTo>
                    <a:pt x="26933" y="26933"/>
                    <a:pt x="4974" y="26933"/>
                    <a:pt x="4974" y="26933"/>
                  </a:cubicBezTo>
                  <a:cubicBezTo>
                    <a:pt x="2225" y="26933"/>
                    <a:pt x="-8" y="29158"/>
                    <a:pt x="0" y="31907"/>
                  </a:cubicBezTo>
                  <a:lnTo>
                    <a:pt x="0" y="43109"/>
                  </a:lnTo>
                  <a:cubicBezTo>
                    <a:pt x="0" y="45858"/>
                    <a:pt x="2225" y="48091"/>
                    <a:pt x="4974" y="48091"/>
                  </a:cubicBezTo>
                  <a:lnTo>
                    <a:pt x="26933" y="48091"/>
                  </a:lnTo>
                  <a:cubicBezTo>
                    <a:pt x="26933" y="48091"/>
                    <a:pt x="26933" y="70050"/>
                    <a:pt x="26933" y="70050"/>
                  </a:cubicBezTo>
                  <a:cubicBezTo>
                    <a:pt x="26933" y="72798"/>
                    <a:pt x="29158" y="75023"/>
                    <a:pt x="31906" y="75023"/>
                  </a:cubicBezTo>
                  <a:lnTo>
                    <a:pt x="43109" y="75023"/>
                  </a:lnTo>
                  <a:cubicBezTo>
                    <a:pt x="45858" y="75023"/>
                    <a:pt x="48083" y="72798"/>
                    <a:pt x="48083" y="70050"/>
                  </a:cubicBezTo>
                  <a:lnTo>
                    <a:pt x="48083" y="48091"/>
                  </a:lnTo>
                  <a:close/>
                </a:path>
              </a:pathLst>
            </a:custGeom>
            <a:solidFill>
              <a:srgbClr val="FFFFFF"/>
            </a:solidFill>
            <a:ln w="0"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9761E795-884F-4EA1-7F40-E99BFB01AE2D}"/>
                </a:ext>
              </a:extLst>
            </p:cNvPr>
            <p:cNvSpPr/>
            <p:nvPr/>
          </p:nvSpPr>
          <p:spPr>
            <a:xfrm>
              <a:off x="5920462" y="4974033"/>
              <a:ext cx="129766" cy="129766"/>
            </a:xfrm>
            <a:custGeom>
              <a:avLst/>
              <a:gdLst>
                <a:gd name="connsiteX0" fmla="*/ 129767 w 129766"/>
                <a:gd name="connsiteY0" fmla="*/ 64883 h 129766"/>
                <a:gd name="connsiteX1" fmla="*/ 64883 w 129766"/>
                <a:gd name="connsiteY1" fmla="*/ 129767 h 129766"/>
                <a:gd name="connsiteX2" fmla="*/ 0 w 129766"/>
                <a:gd name="connsiteY2" fmla="*/ 64883 h 129766"/>
                <a:gd name="connsiteX3" fmla="*/ 64883 w 129766"/>
                <a:gd name="connsiteY3" fmla="*/ 0 h 129766"/>
                <a:gd name="connsiteX4" fmla="*/ 129767 w 129766"/>
                <a:gd name="connsiteY4" fmla="*/ 64883 h 129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6" h="129766">
                  <a:moveTo>
                    <a:pt x="129767" y="64883"/>
                  </a:moveTo>
                  <a:cubicBezTo>
                    <a:pt x="129767" y="100717"/>
                    <a:pt x="100717" y="129767"/>
                    <a:pt x="64883" y="129767"/>
                  </a:cubicBezTo>
                  <a:cubicBezTo>
                    <a:pt x="29049" y="129767"/>
                    <a:pt x="0" y="100717"/>
                    <a:pt x="0" y="64883"/>
                  </a:cubicBezTo>
                  <a:cubicBezTo>
                    <a:pt x="0" y="29049"/>
                    <a:pt x="29049" y="0"/>
                    <a:pt x="64883" y="0"/>
                  </a:cubicBezTo>
                  <a:cubicBezTo>
                    <a:pt x="100717" y="0"/>
                    <a:pt x="129767" y="29049"/>
                    <a:pt x="129767" y="64883"/>
                  </a:cubicBezTo>
                  <a:close/>
                </a:path>
              </a:pathLst>
            </a:custGeom>
            <a:solidFill>
              <a:srgbClr val="005595"/>
            </a:solidFill>
            <a:ln w="0"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674278E3-1896-F281-7E9F-43024320241D}"/>
                </a:ext>
              </a:extLst>
            </p:cNvPr>
            <p:cNvSpPr/>
            <p:nvPr/>
          </p:nvSpPr>
          <p:spPr>
            <a:xfrm>
              <a:off x="5949697" y="5028599"/>
              <a:ext cx="75031" cy="21158"/>
            </a:xfrm>
            <a:custGeom>
              <a:avLst/>
              <a:gdLst>
                <a:gd name="connsiteX0" fmla="*/ 70057 w 75031"/>
                <a:gd name="connsiteY0" fmla="*/ 0 h 21158"/>
                <a:gd name="connsiteX1" fmla="*/ 75031 w 75031"/>
                <a:gd name="connsiteY1" fmla="*/ 4974 h 21158"/>
                <a:gd name="connsiteX2" fmla="*/ 75031 w 75031"/>
                <a:gd name="connsiteY2" fmla="*/ 16184 h 21158"/>
                <a:gd name="connsiteX3" fmla="*/ 70057 w 75031"/>
                <a:gd name="connsiteY3" fmla="*/ 21158 h 21158"/>
                <a:gd name="connsiteX4" fmla="*/ 4974 w 75031"/>
                <a:gd name="connsiteY4" fmla="*/ 21158 h 21158"/>
                <a:gd name="connsiteX5" fmla="*/ 0 w 75031"/>
                <a:gd name="connsiteY5" fmla="*/ 16184 h 21158"/>
                <a:gd name="connsiteX6" fmla="*/ 0 w 75031"/>
                <a:gd name="connsiteY6" fmla="*/ 4974 h 21158"/>
                <a:gd name="connsiteX7" fmla="*/ 4974 w 75031"/>
                <a:gd name="connsiteY7" fmla="*/ 0 h 21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031" h="21158">
                  <a:moveTo>
                    <a:pt x="70057" y="0"/>
                  </a:moveTo>
                  <a:cubicBezTo>
                    <a:pt x="72804" y="0"/>
                    <a:pt x="75031" y="2227"/>
                    <a:pt x="75031" y="4974"/>
                  </a:cubicBezTo>
                  <a:lnTo>
                    <a:pt x="75031" y="16184"/>
                  </a:lnTo>
                  <a:cubicBezTo>
                    <a:pt x="75031" y="18931"/>
                    <a:pt x="72804" y="21158"/>
                    <a:pt x="70057" y="21158"/>
                  </a:cubicBezTo>
                  <a:lnTo>
                    <a:pt x="4974" y="21158"/>
                  </a:lnTo>
                  <a:cubicBezTo>
                    <a:pt x="2227" y="21158"/>
                    <a:pt x="0" y="18931"/>
                    <a:pt x="0" y="16184"/>
                  </a:cubicBezTo>
                  <a:lnTo>
                    <a:pt x="0" y="4974"/>
                  </a:lnTo>
                  <a:cubicBezTo>
                    <a:pt x="0" y="2227"/>
                    <a:pt x="2227" y="0"/>
                    <a:pt x="4974" y="0"/>
                  </a:cubicBezTo>
                  <a:close/>
                </a:path>
              </a:pathLst>
            </a:custGeom>
            <a:solidFill>
              <a:srgbClr val="FFFFFF"/>
            </a:solidFill>
            <a:ln w="0"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CA0B5CFB-C914-50C5-D710-82813033341B}"/>
                </a:ext>
              </a:extLst>
            </p:cNvPr>
            <p:cNvSpPr/>
            <p:nvPr/>
          </p:nvSpPr>
          <p:spPr>
            <a:xfrm>
              <a:off x="3723941"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0" y="739440"/>
                    <a:pt x="369720" y="739440"/>
                  </a:cubicBezTo>
                  <a:cubicBezTo>
                    <a:pt x="165529" y="739440"/>
                    <a:pt x="0" y="573910"/>
                    <a:pt x="0" y="369720"/>
                  </a:cubicBezTo>
                  <a:cubicBezTo>
                    <a:pt x="0" y="165529"/>
                    <a:pt x="165529" y="0"/>
                    <a:pt x="369720" y="0"/>
                  </a:cubicBezTo>
                  <a:cubicBezTo>
                    <a:pt x="573910" y="0"/>
                    <a:pt x="739440" y="165529"/>
                    <a:pt x="739440" y="369720"/>
                  </a:cubicBezTo>
                  <a:close/>
                </a:path>
              </a:pathLst>
            </a:custGeom>
            <a:solidFill>
              <a:srgbClr val="DAEFF1"/>
            </a:solidFill>
            <a:ln w="0"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A738D51-2F08-69EF-2F13-7BE09022E751}"/>
                </a:ext>
              </a:extLst>
            </p:cNvPr>
            <p:cNvSpPr/>
            <p:nvPr/>
          </p:nvSpPr>
          <p:spPr>
            <a:xfrm>
              <a:off x="3933004" y="4847708"/>
              <a:ext cx="321706" cy="452889"/>
            </a:xfrm>
            <a:custGeom>
              <a:avLst/>
              <a:gdLst>
                <a:gd name="connsiteX0" fmla="*/ 197237 w 321706"/>
                <a:gd name="connsiteY0" fmla="*/ 337297 h 452889"/>
                <a:gd name="connsiteX1" fmla="*/ 119257 w 321706"/>
                <a:gd name="connsiteY1" fmla="*/ 337297 h 452889"/>
                <a:gd name="connsiteX2" fmla="*/ 118956 w 321706"/>
                <a:gd name="connsiteY2" fmla="*/ 316809 h 452889"/>
                <a:gd name="connsiteX3" fmla="*/ 131491 w 321706"/>
                <a:gd name="connsiteY3" fmla="*/ 254428 h 452889"/>
                <a:gd name="connsiteX4" fmla="*/ 181638 w 321706"/>
                <a:gd name="connsiteY4" fmla="*/ 199385 h 452889"/>
                <a:gd name="connsiteX5" fmla="*/ 226587 w 321706"/>
                <a:gd name="connsiteY5" fmla="*/ 159325 h 452889"/>
                <a:gd name="connsiteX6" fmla="*/ 237905 w 321706"/>
                <a:gd name="connsiteY6" fmla="*/ 126302 h 452889"/>
                <a:gd name="connsiteX7" fmla="*/ 217879 w 321706"/>
                <a:gd name="connsiteY7" fmla="*/ 83339 h 452889"/>
                <a:gd name="connsiteX8" fmla="*/ 163906 w 321706"/>
                <a:gd name="connsiteY8" fmla="*/ 65445 h 452889"/>
                <a:gd name="connsiteX9" fmla="*/ 109170 w 321706"/>
                <a:gd name="connsiteY9" fmla="*/ 84101 h 452889"/>
                <a:gd name="connsiteX10" fmla="*/ 78896 w 321706"/>
                <a:gd name="connsiteY10" fmla="*/ 140977 h 452889"/>
                <a:gd name="connsiteX11" fmla="*/ 0 w 321706"/>
                <a:gd name="connsiteY11" fmla="*/ 131191 h 452889"/>
                <a:gd name="connsiteX12" fmla="*/ 46636 w 321706"/>
                <a:gd name="connsiteY12" fmla="*/ 38228 h 452889"/>
                <a:gd name="connsiteX13" fmla="*/ 160241 w 321706"/>
                <a:gd name="connsiteY13" fmla="*/ 0 h 452889"/>
                <a:gd name="connsiteX14" fmla="*/ 277973 w 321706"/>
                <a:gd name="connsiteY14" fmla="*/ 38682 h 452889"/>
                <a:gd name="connsiteX15" fmla="*/ 321706 w 321706"/>
                <a:gd name="connsiteY15" fmla="*/ 128742 h 452889"/>
                <a:gd name="connsiteX16" fmla="*/ 305653 w 321706"/>
                <a:gd name="connsiteY16" fmla="*/ 182562 h 452889"/>
                <a:gd name="connsiteX17" fmla="*/ 237004 w 321706"/>
                <a:gd name="connsiteY17" fmla="*/ 251672 h 452889"/>
                <a:gd name="connsiteX18" fmla="*/ 203212 w 321706"/>
                <a:gd name="connsiteY18" fmla="*/ 288059 h 452889"/>
                <a:gd name="connsiteX19" fmla="*/ 197252 w 321706"/>
                <a:gd name="connsiteY19" fmla="*/ 337297 h 452889"/>
                <a:gd name="connsiteX20" fmla="*/ 119257 w 321706"/>
                <a:gd name="connsiteY20" fmla="*/ 452889 h 452889"/>
                <a:gd name="connsiteX21" fmla="*/ 119257 w 321706"/>
                <a:gd name="connsiteY21" fmla="*/ 366956 h 452889"/>
                <a:gd name="connsiteX22" fmla="*/ 205190 w 321706"/>
                <a:gd name="connsiteY22" fmla="*/ 366956 h 452889"/>
                <a:gd name="connsiteX23" fmla="*/ 205190 w 321706"/>
                <a:gd name="connsiteY23" fmla="*/ 452889 h 452889"/>
                <a:gd name="connsiteX24" fmla="*/ 119257 w 321706"/>
                <a:gd name="connsiteY24" fmla="*/ 452889 h 45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1706" h="452889">
                  <a:moveTo>
                    <a:pt x="197237" y="337297"/>
                  </a:moveTo>
                  <a:lnTo>
                    <a:pt x="119257" y="337297"/>
                  </a:lnTo>
                  <a:cubicBezTo>
                    <a:pt x="119049" y="326087"/>
                    <a:pt x="118956" y="319258"/>
                    <a:pt x="118956" y="316809"/>
                  </a:cubicBezTo>
                  <a:cubicBezTo>
                    <a:pt x="118956" y="291532"/>
                    <a:pt x="123130" y="270743"/>
                    <a:pt x="131491" y="254428"/>
                  </a:cubicBezTo>
                  <a:cubicBezTo>
                    <a:pt x="139845" y="238121"/>
                    <a:pt x="156568" y="219773"/>
                    <a:pt x="181638" y="199385"/>
                  </a:cubicBezTo>
                  <a:cubicBezTo>
                    <a:pt x="206715" y="179004"/>
                    <a:pt x="221698" y="165646"/>
                    <a:pt x="226587" y="159325"/>
                  </a:cubicBezTo>
                  <a:cubicBezTo>
                    <a:pt x="234125" y="149339"/>
                    <a:pt x="237905" y="138328"/>
                    <a:pt x="237905" y="126302"/>
                  </a:cubicBezTo>
                  <a:cubicBezTo>
                    <a:pt x="237905" y="109586"/>
                    <a:pt x="231222" y="95265"/>
                    <a:pt x="217879" y="83339"/>
                  </a:cubicBezTo>
                  <a:cubicBezTo>
                    <a:pt x="204520" y="71412"/>
                    <a:pt x="186535" y="65445"/>
                    <a:pt x="163906" y="65445"/>
                  </a:cubicBezTo>
                  <a:cubicBezTo>
                    <a:pt x="141277" y="65445"/>
                    <a:pt x="123846" y="71666"/>
                    <a:pt x="109170" y="84101"/>
                  </a:cubicBezTo>
                  <a:cubicBezTo>
                    <a:pt x="94495" y="96536"/>
                    <a:pt x="84401" y="115499"/>
                    <a:pt x="78896" y="140977"/>
                  </a:cubicBezTo>
                  <a:lnTo>
                    <a:pt x="0" y="131191"/>
                  </a:lnTo>
                  <a:cubicBezTo>
                    <a:pt x="2241" y="94703"/>
                    <a:pt x="17786" y="63713"/>
                    <a:pt x="46636" y="38228"/>
                  </a:cubicBezTo>
                  <a:cubicBezTo>
                    <a:pt x="75478" y="12750"/>
                    <a:pt x="113344" y="0"/>
                    <a:pt x="160241" y="0"/>
                  </a:cubicBezTo>
                  <a:cubicBezTo>
                    <a:pt x="209571" y="0"/>
                    <a:pt x="248815" y="12897"/>
                    <a:pt x="277973" y="38682"/>
                  </a:cubicBezTo>
                  <a:cubicBezTo>
                    <a:pt x="307123" y="64475"/>
                    <a:pt x="321706" y="94488"/>
                    <a:pt x="321706" y="128742"/>
                  </a:cubicBezTo>
                  <a:cubicBezTo>
                    <a:pt x="321706" y="147699"/>
                    <a:pt x="316355" y="165646"/>
                    <a:pt x="305653" y="182562"/>
                  </a:cubicBezTo>
                  <a:cubicBezTo>
                    <a:pt x="294950" y="199485"/>
                    <a:pt x="272060" y="222522"/>
                    <a:pt x="237004" y="251672"/>
                  </a:cubicBezTo>
                  <a:cubicBezTo>
                    <a:pt x="218857" y="266763"/>
                    <a:pt x="207600" y="278889"/>
                    <a:pt x="203212" y="288059"/>
                  </a:cubicBezTo>
                  <a:cubicBezTo>
                    <a:pt x="198823" y="297229"/>
                    <a:pt x="196836" y="313645"/>
                    <a:pt x="197252" y="337297"/>
                  </a:cubicBezTo>
                  <a:close/>
                  <a:moveTo>
                    <a:pt x="119257" y="452889"/>
                  </a:moveTo>
                  <a:lnTo>
                    <a:pt x="119257" y="366956"/>
                  </a:lnTo>
                  <a:lnTo>
                    <a:pt x="205190" y="366956"/>
                  </a:lnTo>
                  <a:lnTo>
                    <a:pt x="205190" y="452889"/>
                  </a:lnTo>
                  <a:lnTo>
                    <a:pt x="119257" y="452889"/>
                  </a:lnTo>
                  <a:close/>
                </a:path>
              </a:pathLst>
            </a:custGeom>
            <a:solidFill>
              <a:srgbClr val="005595"/>
            </a:solidFill>
            <a:ln w="0"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1FA1265A-D092-1323-78D0-8305C5461F95}"/>
                </a:ext>
              </a:extLst>
            </p:cNvPr>
            <p:cNvSpPr/>
            <p:nvPr/>
          </p:nvSpPr>
          <p:spPr>
            <a:xfrm>
              <a:off x="3925535" y="4840640"/>
              <a:ext cx="336219" cy="467025"/>
            </a:xfrm>
            <a:custGeom>
              <a:avLst/>
              <a:gdLst>
                <a:gd name="connsiteX0" fmla="*/ 219727 w 336219"/>
                <a:gd name="connsiteY0" fmla="*/ 467025 h 467025"/>
                <a:gd name="connsiteX1" fmla="*/ 119665 w 336219"/>
                <a:gd name="connsiteY1" fmla="*/ 467025 h 467025"/>
                <a:gd name="connsiteX2" fmla="*/ 119665 w 336219"/>
                <a:gd name="connsiteY2" fmla="*/ 366963 h 467025"/>
                <a:gd name="connsiteX3" fmla="*/ 219727 w 336219"/>
                <a:gd name="connsiteY3" fmla="*/ 366963 h 467025"/>
                <a:gd name="connsiteX4" fmla="*/ 219727 w 336219"/>
                <a:gd name="connsiteY4" fmla="*/ 467025 h 467025"/>
                <a:gd name="connsiteX5" fmla="*/ 133793 w 336219"/>
                <a:gd name="connsiteY5" fmla="*/ 452889 h 467025"/>
                <a:gd name="connsiteX6" fmla="*/ 205591 w 336219"/>
                <a:gd name="connsiteY6" fmla="*/ 452889 h 467025"/>
                <a:gd name="connsiteX7" fmla="*/ 205591 w 336219"/>
                <a:gd name="connsiteY7" fmla="*/ 381092 h 467025"/>
                <a:gd name="connsiteX8" fmla="*/ 133793 w 336219"/>
                <a:gd name="connsiteY8" fmla="*/ 381092 h 467025"/>
                <a:gd name="connsiteX9" fmla="*/ 133793 w 336219"/>
                <a:gd name="connsiteY9" fmla="*/ 452889 h 467025"/>
                <a:gd name="connsiteX10" fmla="*/ 211897 w 336219"/>
                <a:gd name="connsiteY10" fmla="*/ 351434 h 467025"/>
                <a:gd name="connsiteX11" fmla="*/ 119788 w 336219"/>
                <a:gd name="connsiteY11" fmla="*/ 351434 h 467025"/>
                <a:gd name="connsiteX12" fmla="*/ 119665 w 336219"/>
                <a:gd name="connsiteY12" fmla="*/ 344496 h 467025"/>
                <a:gd name="connsiteX13" fmla="*/ 119357 w 336219"/>
                <a:gd name="connsiteY13" fmla="*/ 323877 h 467025"/>
                <a:gd name="connsiteX14" fmla="*/ 132669 w 336219"/>
                <a:gd name="connsiteY14" fmla="*/ 258270 h 467025"/>
                <a:gd name="connsiteX15" fmla="*/ 184648 w 336219"/>
                <a:gd name="connsiteY15" fmla="*/ 200963 h 467025"/>
                <a:gd name="connsiteX16" fmla="*/ 228466 w 336219"/>
                <a:gd name="connsiteY16" fmla="*/ 162066 h 467025"/>
                <a:gd name="connsiteX17" fmla="*/ 238306 w 336219"/>
                <a:gd name="connsiteY17" fmla="*/ 133362 h 467025"/>
                <a:gd name="connsiteX18" fmla="*/ 220635 w 336219"/>
                <a:gd name="connsiteY18" fmla="*/ 95666 h 467025"/>
                <a:gd name="connsiteX19" fmla="*/ 171367 w 336219"/>
                <a:gd name="connsiteY19" fmla="*/ 79574 h 467025"/>
                <a:gd name="connsiteX20" fmla="*/ 121197 w 336219"/>
                <a:gd name="connsiteY20" fmla="*/ 96551 h 467025"/>
                <a:gd name="connsiteX21" fmla="*/ 93263 w 336219"/>
                <a:gd name="connsiteY21" fmla="*/ 149531 h 467025"/>
                <a:gd name="connsiteX22" fmla="*/ 91901 w 336219"/>
                <a:gd name="connsiteY22" fmla="*/ 155845 h 467025"/>
                <a:gd name="connsiteX23" fmla="*/ 0 w 336219"/>
                <a:gd name="connsiteY23" fmla="*/ 144449 h 467025"/>
                <a:gd name="connsiteX24" fmla="*/ 408 w 336219"/>
                <a:gd name="connsiteY24" fmla="*/ 137820 h 467025"/>
                <a:gd name="connsiteX25" fmla="*/ 49415 w 336219"/>
                <a:gd name="connsiteY25" fmla="*/ 39999 h 467025"/>
                <a:gd name="connsiteX26" fmla="*/ 167694 w 336219"/>
                <a:gd name="connsiteY26" fmla="*/ 0 h 467025"/>
                <a:gd name="connsiteX27" fmla="*/ 290108 w 336219"/>
                <a:gd name="connsiteY27" fmla="*/ 40453 h 467025"/>
                <a:gd name="connsiteX28" fmla="*/ 336220 w 336219"/>
                <a:gd name="connsiteY28" fmla="*/ 135803 h 467025"/>
                <a:gd name="connsiteX29" fmla="*/ 319073 w 336219"/>
                <a:gd name="connsiteY29" fmla="*/ 193402 h 467025"/>
                <a:gd name="connsiteX30" fmla="*/ 248969 w 336219"/>
                <a:gd name="connsiteY30" fmla="*/ 264168 h 467025"/>
                <a:gd name="connsiteX31" fmla="*/ 217040 w 336219"/>
                <a:gd name="connsiteY31" fmla="*/ 298169 h 467025"/>
                <a:gd name="connsiteX32" fmla="*/ 211766 w 336219"/>
                <a:gd name="connsiteY32" fmla="*/ 344235 h 467025"/>
                <a:gd name="connsiteX33" fmla="*/ 211889 w 336219"/>
                <a:gd name="connsiteY33" fmla="*/ 351426 h 467025"/>
                <a:gd name="connsiteX34" fmla="*/ 133670 w 336219"/>
                <a:gd name="connsiteY34" fmla="*/ 337297 h 467025"/>
                <a:gd name="connsiteX35" fmla="*/ 197591 w 336219"/>
                <a:gd name="connsiteY35" fmla="*/ 337297 h 467025"/>
                <a:gd name="connsiteX36" fmla="*/ 204297 w 336219"/>
                <a:gd name="connsiteY36" fmla="*/ 292079 h 467025"/>
                <a:gd name="connsiteX37" fmla="*/ 239946 w 336219"/>
                <a:gd name="connsiteY37" fmla="*/ 253304 h 467025"/>
                <a:gd name="connsiteX38" fmla="*/ 307139 w 336219"/>
                <a:gd name="connsiteY38" fmla="*/ 185849 h 467025"/>
                <a:gd name="connsiteX39" fmla="*/ 322099 w 336219"/>
                <a:gd name="connsiteY39" fmla="*/ 135803 h 467025"/>
                <a:gd name="connsiteX40" fmla="*/ 280753 w 336219"/>
                <a:gd name="connsiteY40" fmla="*/ 51040 h 467025"/>
                <a:gd name="connsiteX41" fmla="*/ 167702 w 336219"/>
                <a:gd name="connsiteY41" fmla="*/ 14128 h 467025"/>
                <a:gd name="connsiteX42" fmla="*/ 58778 w 336219"/>
                <a:gd name="connsiteY42" fmla="*/ 50585 h 467025"/>
                <a:gd name="connsiteX43" fmla="*/ 15083 w 336219"/>
                <a:gd name="connsiteY43" fmla="*/ 132076 h 467025"/>
                <a:gd name="connsiteX44" fmla="*/ 80937 w 336219"/>
                <a:gd name="connsiteY44" fmla="*/ 140245 h 467025"/>
                <a:gd name="connsiteX45" fmla="*/ 112065 w 336219"/>
                <a:gd name="connsiteY45" fmla="*/ 85772 h 467025"/>
                <a:gd name="connsiteX46" fmla="*/ 171374 w 336219"/>
                <a:gd name="connsiteY46" fmla="*/ 65445 h 467025"/>
                <a:gd name="connsiteX47" fmla="*/ 230052 w 336219"/>
                <a:gd name="connsiteY47" fmla="*/ 85133 h 467025"/>
                <a:gd name="connsiteX48" fmla="*/ 252442 w 336219"/>
                <a:gd name="connsiteY48" fmla="*/ 133370 h 467025"/>
                <a:gd name="connsiteX49" fmla="*/ 239699 w 336219"/>
                <a:gd name="connsiteY49" fmla="*/ 170651 h 467025"/>
                <a:gd name="connsiteX50" fmla="*/ 193564 w 336219"/>
                <a:gd name="connsiteY50" fmla="*/ 211935 h 467025"/>
                <a:gd name="connsiteX51" fmla="*/ 145250 w 336219"/>
                <a:gd name="connsiteY51" fmla="*/ 264722 h 467025"/>
                <a:gd name="connsiteX52" fmla="*/ 133493 w 336219"/>
                <a:gd name="connsiteY52" fmla="*/ 323877 h 467025"/>
                <a:gd name="connsiteX53" fmla="*/ 133670 w 336219"/>
                <a:gd name="connsiteY53" fmla="*/ 337297 h 46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6219" h="467025">
                  <a:moveTo>
                    <a:pt x="219727" y="467025"/>
                  </a:moveTo>
                  <a:lnTo>
                    <a:pt x="119665" y="467025"/>
                  </a:lnTo>
                  <a:lnTo>
                    <a:pt x="119665" y="366963"/>
                  </a:lnTo>
                  <a:lnTo>
                    <a:pt x="219727" y="366963"/>
                  </a:lnTo>
                  <a:lnTo>
                    <a:pt x="219727" y="467025"/>
                  </a:lnTo>
                  <a:close/>
                  <a:moveTo>
                    <a:pt x="133793" y="452889"/>
                  </a:moveTo>
                  <a:lnTo>
                    <a:pt x="205591" y="452889"/>
                  </a:lnTo>
                  <a:lnTo>
                    <a:pt x="205591" y="381092"/>
                  </a:lnTo>
                  <a:lnTo>
                    <a:pt x="133793" y="381092"/>
                  </a:lnTo>
                  <a:lnTo>
                    <a:pt x="133793" y="452889"/>
                  </a:lnTo>
                  <a:close/>
                  <a:moveTo>
                    <a:pt x="211897" y="351434"/>
                  </a:moveTo>
                  <a:lnTo>
                    <a:pt x="119788" y="351434"/>
                  </a:lnTo>
                  <a:lnTo>
                    <a:pt x="119665" y="344496"/>
                  </a:lnTo>
                  <a:cubicBezTo>
                    <a:pt x="119465" y="333579"/>
                    <a:pt x="119357" y="326449"/>
                    <a:pt x="119357" y="323877"/>
                  </a:cubicBezTo>
                  <a:cubicBezTo>
                    <a:pt x="119357" y="297576"/>
                    <a:pt x="123838" y="275509"/>
                    <a:pt x="132669" y="258270"/>
                  </a:cubicBezTo>
                  <a:cubicBezTo>
                    <a:pt x="141562" y="240916"/>
                    <a:pt x="158562" y="222175"/>
                    <a:pt x="184648" y="200963"/>
                  </a:cubicBezTo>
                  <a:cubicBezTo>
                    <a:pt x="215215" y="176117"/>
                    <a:pt x="225347" y="166100"/>
                    <a:pt x="228466" y="162066"/>
                  </a:cubicBezTo>
                  <a:cubicBezTo>
                    <a:pt x="235072" y="153319"/>
                    <a:pt x="238306" y="143910"/>
                    <a:pt x="238306" y="133362"/>
                  </a:cubicBezTo>
                  <a:cubicBezTo>
                    <a:pt x="238306" y="118618"/>
                    <a:pt x="232523" y="106291"/>
                    <a:pt x="220635" y="95666"/>
                  </a:cubicBezTo>
                  <a:cubicBezTo>
                    <a:pt x="208678" y="84987"/>
                    <a:pt x="192101" y="79574"/>
                    <a:pt x="171367" y="79574"/>
                  </a:cubicBezTo>
                  <a:cubicBezTo>
                    <a:pt x="150632" y="79574"/>
                    <a:pt x="134686" y="85125"/>
                    <a:pt x="121197" y="96551"/>
                  </a:cubicBezTo>
                  <a:cubicBezTo>
                    <a:pt x="107800" y="107900"/>
                    <a:pt x="98407" y="125724"/>
                    <a:pt x="93263" y="149531"/>
                  </a:cubicBezTo>
                  <a:lnTo>
                    <a:pt x="91901" y="155845"/>
                  </a:lnTo>
                  <a:lnTo>
                    <a:pt x="0" y="144449"/>
                  </a:lnTo>
                  <a:lnTo>
                    <a:pt x="408" y="137820"/>
                  </a:lnTo>
                  <a:cubicBezTo>
                    <a:pt x="2756" y="99562"/>
                    <a:pt x="19249" y="66646"/>
                    <a:pt x="49415" y="39999"/>
                  </a:cubicBezTo>
                  <a:cubicBezTo>
                    <a:pt x="79458" y="13459"/>
                    <a:pt x="119249" y="0"/>
                    <a:pt x="167694" y="0"/>
                  </a:cubicBezTo>
                  <a:cubicBezTo>
                    <a:pt x="218572" y="0"/>
                    <a:pt x="259756" y="13613"/>
                    <a:pt x="290108" y="40453"/>
                  </a:cubicBezTo>
                  <a:cubicBezTo>
                    <a:pt x="320705" y="67524"/>
                    <a:pt x="336220" y="99608"/>
                    <a:pt x="336220" y="135803"/>
                  </a:cubicBezTo>
                  <a:cubicBezTo>
                    <a:pt x="336220" y="156037"/>
                    <a:pt x="330453" y="175417"/>
                    <a:pt x="319073" y="193402"/>
                  </a:cubicBezTo>
                  <a:cubicBezTo>
                    <a:pt x="307870" y="211111"/>
                    <a:pt x="284941" y="234263"/>
                    <a:pt x="248969" y="264168"/>
                  </a:cubicBezTo>
                  <a:cubicBezTo>
                    <a:pt x="227457" y="282062"/>
                    <a:pt x="219727" y="292533"/>
                    <a:pt x="217040" y="298169"/>
                  </a:cubicBezTo>
                  <a:cubicBezTo>
                    <a:pt x="214368" y="303766"/>
                    <a:pt x="211281" y="316293"/>
                    <a:pt x="211766" y="344235"/>
                  </a:cubicBezTo>
                  <a:lnTo>
                    <a:pt x="211889" y="351426"/>
                  </a:lnTo>
                  <a:close/>
                  <a:moveTo>
                    <a:pt x="133670" y="337297"/>
                  </a:moveTo>
                  <a:lnTo>
                    <a:pt x="197591" y="337297"/>
                  </a:lnTo>
                  <a:cubicBezTo>
                    <a:pt x="197668" y="316170"/>
                    <a:pt x="199870" y="301333"/>
                    <a:pt x="204297" y="292079"/>
                  </a:cubicBezTo>
                  <a:cubicBezTo>
                    <a:pt x="209163" y="281885"/>
                    <a:pt x="220828" y="269196"/>
                    <a:pt x="239946" y="253304"/>
                  </a:cubicBezTo>
                  <a:cubicBezTo>
                    <a:pt x="274277" y="224762"/>
                    <a:pt x="296891" y="202064"/>
                    <a:pt x="307139" y="185849"/>
                  </a:cubicBezTo>
                  <a:cubicBezTo>
                    <a:pt x="317063" y="170158"/>
                    <a:pt x="322099" y="153319"/>
                    <a:pt x="322099" y="135803"/>
                  </a:cubicBezTo>
                  <a:cubicBezTo>
                    <a:pt x="322099" y="103381"/>
                    <a:pt x="308579" y="75655"/>
                    <a:pt x="280753" y="51040"/>
                  </a:cubicBezTo>
                  <a:cubicBezTo>
                    <a:pt x="253066" y="26548"/>
                    <a:pt x="215030" y="14128"/>
                    <a:pt x="167702" y="14128"/>
                  </a:cubicBezTo>
                  <a:cubicBezTo>
                    <a:pt x="120373" y="14128"/>
                    <a:pt x="86157" y="26394"/>
                    <a:pt x="58778" y="50585"/>
                  </a:cubicBezTo>
                  <a:cubicBezTo>
                    <a:pt x="33285" y="73106"/>
                    <a:pt x="18602" y="100493"/>
                    <a:pt x="15083" y="132076"/>
                  </a:cubicBezTo>
                  <a:lnTo>
                    <a:pt x="80937" y="140245"/>
                  </a:lnTo>
                  <a:cubicBezTo>
                    <a:pt x="87042" y="116416"/>
                    <a:pt x="97498" y="98114"/>
                    <a:pt x="112065" y="85772"/>
                  </a:cubicBezTo>
                  <a:cubicBezTo>
                    <a:pt x="127988" y="72282"/>
                    <a:pt x="147945" y="65445"/>
                    <a:pt x="171374" y="65445"/>
                  </a:cubicBezTo>
                  <a:cubicBezTo>
                    <a:pt x="194804" y="65445"/>
                    <a:pt x="215431" y="72067"/>
                    <a:pt x="230052" y="85133"/>
                  </a:cubicBezTo>
                  <a:cubicBezTo>
                    <a:pt x="244912" y="98407"/>
                    <a:pt x="252442" y="114629"/>
                    <a:pt x="252442" y="133370"/>
                  </a:cubicBezTo>
                  <a:cubicBezTo>
                    <a:pt x="252442" y="146913"/>
                    <a:pt x="248153" y="159456"/>
                    <a:pt x="239699" y="170651"/>
                  </a:cubicBezTo>
                  <a:cubicBezTo>
                    <a:pt x="234379" y="177534"/>
                    <a:pt x="219303" y="191016"/>
                    <a:pt x="193564" y="211935"/>
                  </a:cubicBezTo>
                  <a:cubicBezTo>
                    <a:pt x="169372" y="231607"/>
                    <a:pt x="153111" y="249362"/>
                    <a:pt x="145250" y="264722"/>
                  </a:cubicBezTo>
                  <a:cubicBezTo>
                    <a:pt x="137451" y="279944"/>
                    <a:pt x="133493" y="299847"/>
                    <a:pt x="133493" y="323877"/>
                  </a:cubicBezTo>
                  <a:cubicBezTo>
                    <a:pt x="133493" y="325279"/>
                    <a:pt x="133524" y="328774"/>
                    <a:pt x="133670" y="337297"/>
                  </a:cubicBezTo>
                  <a:close/>
                </a:path>
              </a:pathLst>
            </a:custGeom>
            <a:solidFill>
              <a:srgbClr val="005595"/>
            </a:solidFill>
            <a:ln w="0"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467A4EDD-1603-647C-0057-44E4F669C72C}"/>
                </a:ext>
              </a:extLst>
            </p:cNvPr>
            <p:cNvSpPr/>
            <p:nvPr/>
          </p:nvSpPr>
          <p:spPr>
            <a:xfrm>
              <a:off x="4600392" y="4704437"/>
              <a:ext cx="739439" cy="739439"/>
            </a:xfrm>
            <a:custGeom>
              <a:avLst/>
              <a:gdLst>
                <a:gd name="connsiteX0" fmla="*/ 739440 w 739439"/>
                <a:gd name="connsiteY0" fmla="*/ 369720 h 739439"/>
                <a:gd name="connsiteX1" fmla="*/ 369720 w 739439"/>
                <a:gd name="connsiteY1" fmla="*/ 739440 h 739439"/>
                <a:gd name="connsiteX2" fmla="*/ 0 w 739439"/>
                <a:gd name="connsiteY2" fmla="*/ 369720 h 739439"/>
                <a:gd name="connsiteX3" fmla="*/ 369720 w 739439"/>
                <a:gd name="connsiteY3" fmla="*/ 0 h 739439"/>
                <a:gd name="connsiteX4" fmla="*/ 739440 w 739439"/>
                <a:gd name="connsiteY4" fmla="*/ 369720 h 739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439" h="739439">
                  <a:moveTo>
                    <a:pt x="739440" y="369720"/>
                  </a:moveTo>
                  <a:cubicBezTo>
                    <a:pt x="739440" y="573910"/>
                    <a:pt x="573910" y="739440"/>
                    <a:pt x="369720" y="739440"/>
                  </a:cubicBezTo>
                  <a:cubicBezTo>
                    <a:pt x="165529" y="739440"/>
                    <a:pt x="0" y="573910"/>
                    <a:pt x="0" y="369720"/>
                  </a:cubicBezTo>
                  <a:cubicBezTo>
                    <a:pt x="0" y="165529"/>
                    <a:pt x="165529" y="0"/>
                    <a:pt x="369720" y="0"/>
                  </a:cubicBezTo>
                  <a:cubicBezTo>
                    <a:pt x="573911" y="0"/>
                    <a:pt x="739440" y="165529"/>
                    <a:pt x="739440" y="369720"/>
                  </a:cubicBezTo>
                  <a:close/>
                </a:path>
              </a:pathLst>
            </a:custGeom>
            <a:solidFill>
              <a:srgbClr val="005595"/>
            </a:solidFill>
            <a:ln w="0"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327200E-C4AF-5F2D-7273-FE866F23E2E3}"/>
                </a:ext>
              </a:extLst>
            </p:cNvPr>
            <p:cNvSpPr/>
            <p:nvPr/>
          </p:nvSpPr>
          <p:spPr>
            <a:xfrm>
              <a:off x="4760910" y="4924248"/>
              <a:ext cx="299808" cy="299808"/>
            </a:xfrm>
            <a:custGeom>
              <a:avLst/>
              <a:gdLst>
                <a:gd name="connsiteX0" fmla="*/ 217794 w 299808"/>
                <a:gd name="connsiteY0" fmla="*/ 0 h 299808"/>
                <a:gd name="connsiteX1" fmla="*/ 299809 w 299808"/>
                <a:gd name="connsiteY1" fmla="*/ 82015 h 299808"/>
                <a:gd name="connsiteX2" fmla="*/ 299809 w 299808"/>
                <a:gd name="connsiteY2" fmla="*/ 217794 h 299808"/>
                <a:gd name="connsiteX3" fmla="*/ 217794 w 299808"/>
                <a:gd name="connsiteY3" fmla="*/ 299809 h 299808"/>
                <a:gd name="connsiteX4" fmla="*/ 82015 w 299808"/>
                <a:gd name="connsiteY4" fmla="*/ 299809 h 299808"/>
                <a:gd name="connsiteX5" fmla="*/ 0 w 299808"/>
                <a:gd name="connsiteY5" fmla="*/ 217794 h 299808"/>
                <a:gd name="connsiteX6" fmla="*/ 0 w 299808"/>
                <a:gd name="connsiteY6" fmla="*/ 82015 h 299808"/>
                <a:gd name="connsiteX7" fmla="*/ 82015 w 299808"/>
                <a:gd name="connsiteY7" fmla="*/ 0 h 29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808" h="299808">
                  <a:moveTo>
                    <a:pt x="217794" y="0"/>
                  </a:moveTo>
                  <a:cubicBezTo>
                    <a:pt x="263090" y="0"/>
                    <a:pt x="299809" y="36719"/>
                    <a:pt x="299809" y="82015"/>
                  </a:cubicBezTo>
                  <a:lnTo>
                    <a:pt x="299809" y="217794"/>
                  </a:lnTo>
                  <a:cubicBezTo>
                    <a:pt x="299809" y="263090"/>
                    <a:pt x="263090" y="299809"/>
                    <a:pt x="217794" y="299809"/>
                  </a:cubicBezTo>
                  <a:lnTo>
                    <a:pt x="82015" y="299809"/>
                  </a:lnTo>
                  <a:cubicBezTo>
                    <a:pt x="36719" y="299809"/>
                    <a:pt x="0" y="263090"/>
                    <a:pt x="0" y="217794"/>
                  </a:cubicBezTo>
                  <a:lnTo>
                    <a:pt x="0" y="82015"/>
                  </a:lnTo>
                  <a:cubicBezTo>
                    <a:pt x="0" y="36719"/>
                    <a:pt x="36719" y="0"/>
                    <a:pt x="82015" y="0"/>
                  </a:cubicBezTo>
                  <a:close/>
                </a:path>
              </a:pathLst>
            </a:custGeom>
            <a:solidFill>
              <a:srgbClr val="FFFFFF"/>
            </a:solidFill>
            <a:ln w="0"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50651203-6D81-A6F6-CE09-A817D6E962F4}"/>
                </a:ext>
              </a:extLst>
            </p:cNvPr>
            <p:cNvSpPr/>
            <p:nvPr/>
          </p:nvSpPr>
          <p:spPr>
            <a:xfrm>
              <a:off x="5084071" y="4975419"/>
              <a:ext cx="99854" cy="197467"/>
            </a:xfrm>
            <a:custGeom>
              <a:avLst/>
              <a:gdLst>
                <a:gd name="connsiteX0" fmla="*/ 70727 w 99854"/>
                <a:gd name="connsiteY0" fmla="*/ 195389 h 197467"/>
                <a:gd name="connsiteX1" fmla="*/ 11364 w 99854"/>
                <a:gd name="connsiteY1" fmla="*/ 166400 h 197467"/>
                <a:gd name="connsiteX2" fmla="*/ 0 w 99854"/>
                <a:gd name="connsiteY2" fmla="*/ 148206 h 197467"/>
                <a:gd name="connsiteX3" fmla="*/ 0 w 99854"/>
                <a:gd name="connsiteY3" fmla="*/ 49261 h 197467"/>
                <a:gd name="connsiteX4" fmla="*/ 11364 w 99854"/>
                <a:gd name="connsiteY4" fmla="*/ 31067 h 197467"/>
                <a:gd name="connsiteX5" fmla="*/ 70727 w 99854"/>
                <a:gd name="connsiteY5" fmla="*/ 2079 h 197467"/>
                <a:gd name="connsiteX6" fmla="*/ 99854 w 99854"/>
                <a:gd name="connsiteY6" fmla="*/ 20272 h 197467"/>
                <a:gd name="connsiteX7" fmla="*/ 99854 w 99854"/>
                <a:gd name="connsiteY7" fmla="*/ 177195 h 197467"/>
                <a:gd name="connsiteX8" fmla="*/ 70727 w 99854"/>
                <a:gd name="connsiteY8" fmla="*/ 195389 h 19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854" h="197467">
                  <a:moveTo>
                    <a:pt x="70727" y="195389"/>
                  </a:moveTo>
                  <a:lnTo>
                    <a:pt x="11364" y="166400"/>
                  </a:lnTo>
                  <a:cubicBezTo>
                    <a:pt x="4412" y="163005"/>
                    <a:pt x="0" y="155944"/>
                    <a:pt x="0" y="148206"/>
                  </a:cubicBezTo>
                  <a:lnTo>
                    <a:pt x="0" y="49261"/>
                  </a:lnTo>
                  <a:cubicBezTo>
                    <a:pt x="0" y="41523"/>
                    <a:pt x="4412" y="34462"/>
                    <a:pt x="11364" y="31067"/>
                  </a:cubicBezTo>
                  <a:lnTo>
                    <a:pt x="70727" y="2079"/>
                  </a:lnTo>
                  <a:cubicBezTo>
                    <a:pt x="84178" y="-4489"/>
                    <a:pt x="99854" y="5305"/>
                    <a:pt x="99854" y="20272"/>
                  </a:cubicBezTo>
                  <a:lnTo>
                    <a:pt x="99854" y="177195"/>
                  </a:lnTo>
                  <a:cubicBezTo>
                    <a:pt x="99854" y="192163"/>
                    <a:pt x="84170" y="201956"/>
                    <a:pt x="70727" y="195389"/>
                  </a:cubicBezTo>
                  <a:close/>
                </a:path>
              </a:pathLst>
            </a:custGeom>
            <a:solidFill>
              <a:srgbClr val="FFFFFF"/>
            </a:solidFill>
            <a:ln w="0"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8F3BD5C7-C374-0A19-89B4-9A3A4F375D50}"/>
                </a:ext>
              </a:extLst>
            </p:cNvPr>
            <p:cNvSpPr/>
            <p:nvPr/>
          </p:nvSpPr>
          <p:spPr>
            <a:xfrm>
              <a:off x="4854697" y="4993896"/>
              <a:ext cx="131912" cy="160499"/>
            </a:xfrm>
            <a:custGeom>
              <a:avLst/>
              <a:gdLst>
                <a:gd name="connsiteX0" fmla="*/ 121120 w 131912"/>
                <a:gd name="connsiteY0" fmla="*/ 60011 h 160499"/>
                <a:gd name="connsiteX1" fmla="*/ 37981 w 131912"/>
                <a:gd name="connsiteY1" fmla="*/ 4182 h 160499"/>
                <a:gd name="connsiteX2" fmla="*/ 0 w 131912"/>
                <a:gd name="connsiteY2" fmla="*/ 24424 h 160499"/>
                <a:gd name="connsiteX3" fmla="*/ 0 w 131912"/>
                <a:gd name="connsiteY3" fmla="*/ 136074 h 160499"/>
                <a:gd name="connsiteX4" fmla="*/ 37981 w 131912"/>
                <a:gd name="connsiteY4" fmla="*/ 156316 h 160499"/>
                <a:gd name="connsiteX5" fmla="*/ 121120 w 131912"/>
                <a:gd name="connsiteY5" fmla="*/ 100487 h 160499"/>
                <a:gd name="connsiteX6" fmla="*/ 121120 w 131912"/>
                <a:gd name="connsiteY6" fmla="*/ 59996 h 16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912" h="160499">
                  <a:moveTo>
                    <a:pt x="121120" y="60011"/>
                  </a:moveTo>
                  <a:lnTo>
                    <a:pt x="37981" y="4182"/>
                  </a:lnTo>
                  <a:cubicBezTo>
                    <a:pt x="21782" y="-6697"/>
                    <a:pt x="0" y="4914"/>
                    <a:pt x="0" y="24424"/>
                  </a:cubicBezTo>
                  <a:lnTo>
                    <a:pt x="0" y="136074"/>
                  </a:lnTo>
                  <a:cubicBezTo>
                    <a:pt x="0" y="155592"/>
                    <a:pt x="21782" y="167195"/>
                    <a:pt x="37981" y="156316"/>
                  </a:cubicBezTo>
                  <a:lnTo>
                    <a:pt x="121120" y="100487"/>
                  </a:lnTo>
                  <a:cubicBezTo>
                    <a:pt x="135510" y="90824"/>
                    <a:pt x="135510" y="69659"/>
                    <a:pt x="121120" y="59996"/>
                  </a:cubicBezTo>
                  <a:close/>
                </a:path>
              </a:pathLst>
            </a:custGeom>
            <a:solidFill>
              <a:srgbClr val="005595"/>
            </a:solidFill>
            <a:ln w="0" cap="flat">
              <a:noFill/>
              <a:prstDash val="solid"/>
              <a:miter/>
            </a:ln>
          </p:spPr>
          <p:txBody>
            <a:bodyPr rtlCol="0" anchor="ctr"/>
            <a:lstStyle/>
            <a:p>
              <a:endParaRPr lang="sv-SE"/>
            </a:p>
          </p:txBody>
        </p:sp>
      </p:grpSp>
    </p:spTree>
    <p:extLst>
      <p:ext uri="{BB962C8B-B14F-4D97-AF65-F5344CB8AC3E}">
        <p14:creationId xmlns:p14="http://schemas.microsoft.com/office/powerpoint/2010/main" val="2539937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E7257543-54AB-5FAC-4F1D-29FCDB8EF180}"/>
              </a:ext>
              <a:ext uri="{C183D7F6-B498-43B3-948B-1728B52AA6E4}">
                <adec:decorative xmlns:adec="http://schemas.microsoft.com/office/drawing/2017/decorative" val="1"/>
              </a:ext>
            </a:extLst>
          </p:cNvPr>
          <p:cNvSpPr>
            <a:spLocks noGrp="1"/>
          </p:cNvSpPr>
          <p:nvPr>
            <p:ph type="title"/>
          </p:nvPr>
        </p:nvSpPr>
        <p:spPr/>
        <p:txBody>
          <a:bodyPr/>
          <a:lstStyle/>
          <a:p>
            <a:r>
              <a:rPr lang="sv-SE" dirty="0"/>
              <a:t>Video: Det är viktigt med tillgänglig</a:t>
            </a:r>
            <a:r>
              <a:rPr lang="sv-SE" baseline="0" dirty="0"/>
              <a:t> information</a:t>
            </a:r>
            <a:endParaRPr lang="sv-SE" dirty="0"/>
          </a:p>
        </p:txBody>
      </p:sp>
      <p:pic>
        <p:nvPicPr>
          <p:cNvPr id="5" name="Onlinemedia 4" descr="En film som visar hur viktigt det är med tillgänglig information för att alla ska kunna vara delaktiga i samhället, oavsett funktionsförmåga.">
            <a:hlinkClick r:id="" action="ppaction://media"/>
            <a:extLst>
              <a:ext uri="{FF2B5EF4-FFF2-40B4-BE49-F238E27FC236}">
                <a16:creationId xmlns:a16="http://schemas.microsoft.com/office/drawing/2014/main" id="{F6F4F2A9-B14C-5F11-7947-EAED943DBA39}"/>
              </a:ext>
              <a:ext uri="{C183D7F6-B498-43B3-948B-1728B52AA6E4}">
                <adec:decorative xmlns:adec="http://schemas.microsoft.com/office/drawing/2017/decorative" val="0"/>
              </a:ext>
            </a:extLst>
          </p:cNvPr>
          <p:cNvPicPr>
            <a:picLocks noRot="1" noChangeAspect="1"/>
          </p:cNvPicPr>
          <p:nvPr>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194473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68DD32-52DC-61BC-F9A3-9D386C00EE29}"/>
              </a:ext>
            </a:extLst>
          </p:cNvPr>
          <p:cNvSpPr>
            <a:spLocks noGrp="1"/>
          </p:cNvSpPr>
          <p:nvPr>
            <p:ph type="title"/>
          </p:nvPr>
        </p:nvSpPr>
        <p:spPr/>
        <p:txBody>
          <a:bodyPr/>
          <a:lstStyle/>
          <a:p>
            <a:r>
              <a:rPr lang="sv-SE" dirty="0"/>
              <a:t>Struntar i lagen?</a:t>
            </a:r>
          </a:p>
        </p:txBody>
      </p:sp>
      <p:sp>
        <p:nvSpPr>
          <p:cNvPr id="7" name="Platshållare för innehåll 6">
            <a:extLst>
              <a:ext uri="{FF2B5EF4-FFF2-40B4-BE49-F238E27FC236}">
                <a16:creationId xmlns:a16="http://schemas.microsoft.com/office/drawing/2014/main" id="{DE5FBAB2-21EE-4AB2-F0B2-EBE126040A04}"/>
              </a:ext>
            </a:extLst>
          </p:cNvPr>
          <p:cNvSpPr>
            <a:spLocks noGrp="1"/>
          </p:cNvSpPr>
          <p:nvPr>
            <p:ph idx="10"/>
          </p:nvPr>
        </p:nvSpPr>
        <p:spPr>
          <a:xfrm>
            <a:off x="685391" y="2163413"/>
            <a:ext cx="6533555" cy="1819040"/>
          </a:xfrm>
        </p:spPr>
        <p:txBody>
          <a:bodyPr lIns="180000">
            <a:normAutofit/>
          </a:bodyPr>
          <a:lstStyle/>
          <a:p>
            <a:pPr marL="0" algn="l" rtl="0" eaLnBrk="1" fontAlgn="t" latinLnBrk="0" hangingPunct="1">
              <a:spcBef>
                <a:spcPts val="0"/>
              </a:spcBef>
              <a:spcAft>
                <a:spcPts val="0"/>
              </a:spcAft>
            </a:pPr>
            <a:r>
              <a:rPr lang="sv-SE" b="1" i="0" u="none" strike="noStrike" kern="1200" dirty="0">
                <a:solidFill>
                  <a:srgbClr val="000000"/>
                </a:solidFill>
                <a:effectLst/>
                <a:latin typeface="Raleway" pitchFamily="2" charset="0"/>
              </a:rPr>
              <a:t>Våra besökare drabbas av:</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Förseningar, missförstånd och felaktiga beslut </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Tvingas leta andra alternativa tjänster</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Tvingas kontakta kommunen</a:t>
            </a:r>
          </a:p>
        </p:txBody>
      </p:sp>
      <p:sp>
        <p:nvSpPr>
          <p:cNvPr id="6" name="Platshållare för innehåll 5">
            <a:extLst>
              <a:ext uri="{FF2B5EF4-FFF2-40B4-BE49-F238E27FC236}">
                <a16:creationId xmlns:a16="http://schemas.microsoft.com/office/drawing/2014/main" id="{D68C3F53-58B7-9CF5-3CA2-1B7B806C002D}"/>
              </a:ext>
            </a:extLst>
          </p:cNvPr>
          <p:cNvSpPr>
            <a:spLocks noGrp="1"/>
          </p:cNvSpPr>
          <p:nvPr>
            <p:ph idx="1"/>
          </p:nvPr>
        </p:nvSpPr>
        <p:spPr>
          <a:xfrm>
            <a:off x="696279" y="4035625"/>
            <a:ext cx="6643356" cy="1819040"/>
          </a:xfrm>
        </p:spPr>
        <p:txBody>
          <a:bodyPr lIns="180000">
            <a:normAutofit/>
          </a:bodyPr>
          <a:lstStyle/>
          <a:p>
            <a:pPr marL="0" marR="0" indent="0" algn="l" rtl="0" eaLnBrk="1" fontAlgn="auto" latinLnBrk="0" hangingPunct="1">
              <a:spcBef>
                <a:spcPts val="0"/>
              </a:spcBef>
              <a:spcAft>
                <a:spcPts val="0"/>
              </a:spcAft>
            </a:pPr>
            <a:r>
              <a:rPr lang="sv-SE" b="1" i="0" u="none" strike="noStrike" kern="1200" dirty="0">
                <a:solidFill>
                  <a:srgbClr val="000000"/>
                </a:solidFill>
                <a:effectLst/>
                <a:latin typeface="Raleway" pitchFamily="2" charset="0"/>
              </a:rPr>
              <a:t>Sundsvall kommun drabbas av:</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Högre arbetsbelastning och minskad produktivitet</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Viten – då vi bryter mot lagen</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Dålig PR </a:t>
            </a:r>
            <a:endParaRPr lang="sv-SE" b="0" i="0" u="none" strike="noStrike" dirty="0">
              <a:effectLst/>
              <a:latin typeface="Arial" panose="020B0604020202020204" pitchFamily="34" charset="0"/>
            </a:endParaRPr>
          </a:p>
        </p:txBody>
      </p:sp>
    </p:spTree>
    <p:extLst>
      <p:ext uri="{BB962C8B-B14F-4D97-AF65-F5344CB8AC3E}">
        <p14:creationId xmlns:p14="http://schemas.microsoft.com/office/powerpoint/2010/main" val="1786237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a:stretch>
        </a:blipFill>
        <a:effectLst/>
      </p:bgPr>
    </p:bg>
    <p:spTree>
      <p:nvGrpSpPr>
        <p:cNvPr id="1" name=""/>
        <p:cNvGrpSpPr/>
        <p:nvPr/>
      </p:nvGrpSpPr>
      <p:grpSpPr>
        <a:xfrm>
          <a:off x="0" y="0"/>
          <a:ext cx="0" cy="0"/>
          <a:chOff x="0" y="0"/>
          <a:chExt cx="0" cy="0"/>
        </a:xfrm>
      </p:grpSpPr>
      <p:sp>
        <p:nvSpPr>
          <p:cNvPr id="7" name="Rektangel: rundade hörn 6">
            <a:extLst>
              <a:ext uri="{FF2B5EF4-FFF2-40B4-BE49-F238E27FC236}">
                <a16:creationId xmlns:a16="http://schemas.microsoft.com/office/drawing/2014/main" id="{9EACAA56-473C-F6E0-14AA-BD0C687C61C4}"/>
              </a:ext>
              <a:ext uri="{C183D7F6-B498-43B3-948B-1728B52AA6E4}">
                <adec:decorative xmlns:adec="http://schemas.microsoft.com/office/drawing/2017/decorative" val="1"/>
              </a:ext>
            </a:extLst>
          </p:cNvPr>
          <p:cNvSpPr>
            <a:spLocks/>
          </p:cNvSpPr>
          <p:nvPr/>
        </p:nvSpPr>
        <p:spPr>
          <a:xfrm>
            <a:off x="2477837" y="1356946"/>
            <a:ext cx="6761746" cy="2290108"/>
          </a:xfrm>
          <a:prstGeom prst="roundRect">
            <a:avLst>
              <a:gd name="adj"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C6404E7-8344-C96B-E70B-4DB42295CA2B}"/>
              </a:ext>
            </a:extLst>
          </p:cNvPr>
          <p:cNvSpPr>
            <a:spLocks noGrp="1"/>
          </p:cNvSpPr>
          <p:nvPr>
            <p:ph type="title"/>
          </p:nvPr>
        </p:nvSpPr>
        <p:spPr>
          <a:xfrm>
            <a:off x="708310" y="1006863"/>
            <a:ext cx="10300800" cy="2124000"/>
          </a:xfrm>
        </p:spPr>
        <p:txBody>
          <a:bodyPr anchor="ctr">
            <a:noAutofit/>
          </a:bodyPr>
          <a:lstStyle/>
          <a:p>
            <a:r>
              <a:rPr lang="sv-SE" dirty="0" err="1">
                <a:solidFill>
                  <a:schemeClr val="bg1"/>
                </a:solidFill>
              </a:rPr>
              <a:t>Useit</a:t>
            </a:r>
            <a:endParaRPr lang="sv-SE" dirty="0">
              <a:solidFill>
                <a:schemeClr val="bg1"/>
              </a:solidFill>
            </a:endParaRPr>
          </a:p>
        </p:txBody>
      </p:sp>
      <p:sp>
        <p:nvSpPr>
          <p:cNvPr id="5" name="Platshållare för text 4">
            <a:extLst>
              <a:ext uri="{FF2B5EF4-FFF2-40B4-BE49-F238E27FC236}">
                <a16:creationId xmlns:a16="http://schemas.microsoft.com/office/drawing/2014/main" id="{14F5BD62-BDC7-DADB-13FB-01DE7C98E836}"/>
              </a:ext>
            </a:extLst>
          </p:cNvPr>
          <p:cNvSpPr>
            <a:spLocks noGrp="1"/>
          </p:cNvSpPr>
          <p:nvPr>
            <p:ph type="body" sz="quarter" idx="10"/>
          </p:nvPr>
        </p:nvSpPr>
        <p:spPr>
          <a:xfrm>
            <a:off x="708860" y="2604129"/>
            <a:ext cx="10299700" cy="523220"/>
          </a:xfrm>
        </p:spPr>
        <p:txBody>
          <a:bodyPr/>
          <a:lstStyle/>
          <a:p>
            <a:r>
              <a:rPr lang="sv-SE" dirty="0">
                <a:solidFill>
                  <a:schemeClr val="bg1"/>
                </a:solidFill>
              </a:rPr>
              <a:t>vår rådgivare i tillgänglighet</a:t>
            </a:r>
          </a:p>
        </p:txBody>
      </p:sp>
    </p:spTree>
    <p:extLst>
      <p:ext uri="{BB962C8B-B14F-4D97-AF65-F5344CB8AC3E}">
        <p14:creationId xmlns:p14="http://schemas.microsoft.com/office/powerpoint/2010/main" val="3756483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B645-03AF-4D36-8056-E0057E4560EA}"/>
              </a:ext>
            </a:extLst>
          </p:cNvPr>
          <p:cNvSpPr>
            <a:spLocks noGrp="1"/>
          </p:cNvSpPr>
          <p:nvPr>
            <p:ph type="title"/>
          </p:nvPr>
        </p:nvSpPr>
        <p:spPr>
          <a:xfrm>
            <a:off x="696279" y="528406"/>
            <a:ext cx="10668406" cy="830997"/>
          </a:xfrm>
        </p:spPr>
        <p:txBody>
          <a:bodyPr/>
          <a:lstStyle/>
          <a:p>
            <a:r>
              <a:rPr lang="sv-SE" dirty="0"/>
              <a:t>Undantag från lagen</a:t>
            </a:r>
            <a:endParaRPr lang="en-SE" dirty="0"/>
          </a:p>
        </p:txBody>
      </p:sp>
      <p:sp>
        <p:nvSpPr>
          <p:cNvPr id="3" name="Content Placeholder 2">
            <a:extLst>
              <a:ext uri="{FF2B5EF4-FFF2-40B4-BE49-F238E27FC236}">
                <a16:creationId xmlns:a16="http://schemas.microsoft.com/office/drawing/2014/main" id="{4CA34566-3178-4807-AD51-284A5FF8995B}"/>
              </a:ext>
            </a:extLst>
          </p:cNvPr>
          <p:cNvSpPr>
            <a:spLocks noGrp="1"/>
          </p:cNvSpPr>
          <p:nvPr>
            <p:ph idx="1"/>
          </p:nvPr>
        </p:nvSpPr>
        <p:spPr>
          <a:xfrm>
            <a:off x="6216685" y="1629000"/>
            <a:ext cx="5148000" cy="4819926"/>
          </a:xfrm>
        </p:spPr>
        <p:txBody>
          <a:bodyPr>
            <a:noAutofit/>
          </a:bodyPr>
          <a:lstStyle/>
          <a:p>
            <a:pPr marL="342900" indent="-342900">
              <a:buFont typeface="Arial" panose="020B0604020202020204" pitchFamily="34" charset="0"/>
              <a:buChar char="•"/>
            </a:pPr>
            <a:r>
              <a:rPr lang="sv-SE" sz="1600" dirty="0"/>
              <a:t>Direktsändning av tidsberoende medier</a:t>
            </a:r>
          </a:p>
          <a:p>
            <a:pPr marL="342900" indent="-342900">
              <a:buFont typeface="Arial" panose="020B0604020202020204" pitchFamily="34" charset="0"/>
              <a:buChar char="•"/>
            </a:pPr>
            <a:r>
              <a:rPr lang="sv-SE" sz="1600" dirty="0"/>
              <a:t>Kartor som inte är avsedda för navigering</a:t>
            </a:r>
          </a:p>
          <a:p>
            <a:pPr marL="342900" indent="-342900">
              <a:buFont typeface="Arial" panose="020B0604020202020204" pitchFamily="34" charset="0"/>
              <a:buChar char="•"/>
            </a:pPr>
            <a:r>
              <a:rPr lang="sv-SE" sz="1600" dirty="0"/>
              <a:t>Externt innehåll som står utom aktörens kontroll</a:t>
            </a:r>
          </a:p>
          <a:p>
            <a:pPr marL="342900" indent="-342900">
              <a:buFont typeface="Arial" panose="020B0604020202020204" pitchFamily="34" charset="0"/>
              <a:buChar char="•"/>
            </a:pPr>
            <a:r>
              <a:rPr lang="sv-SE" sz="1600" dirty="0"/>
              <a:t>Reproduktioner från kulturarvssamlingar</a:t>
            </a:r>
          </a:p>
          <a:p>
            <a:pPr marL="342900" indent="-342900">
              <a:buFont typeface="Arial" panose="020B0604020202020204" pitchFamily="34" charset="0"/>
              <a:buChar char="•"/>
            </a:pPr>
            <a:r>
              <a:rPr lang="sv-SE" sz="1600" dirty="0"/>
              <a:t>Pedagogiskt material inom grundskola/gymnasium</a:t>
            </a:r>
          </a:p>
          <a:p>
            <a:pPr marL="342900" indent="-342900">
              <a:buFont typeface="Arial" panose="020B0604020202020204" pitchFamily="34" charset="0"/>
              <a:buChar char="•"/>
            </a:pPr>
            <a:r>
              <a:rPr lang="sv-SE" sz="1600" dirty="0"/>
              <a:t>Dokument offentliggjorda före 2018-09-23</a:t>
            </a:r>
          </a:p>
          <a:p>
            <a:pPr marL="342900" indent="-342900">
              <a:buFont typeface="Arial" panose="020B0604020202020204" pitchFamily="34" charset="0"/>
              <a:buChar char="•"/>
            </a:pPr>
            <a:r>
              <a:rPr lang="sv-SE" sz="1600" dirty="0"/>
              <a:t>Tidsberoende medier offentliggjorda före 2020-09-23</a:t>
            </a:r>
          </a:p>
          <a:p>
            <a:pPr marL="342900" indent="-342900">
              <a:buFont typeface="Arial" panose="020B0604020202020204" pitchFamily="34" charset="0"/>
              <a:buChar char="•"/>
            </a:pPr>
            <a:r>
              <a:rPr lang="sv-SE" sz="1600" dirty="0"/>
              <a:t>Webbplatser arkiverade före 2019-09-23</a:t>
            </a:r>
          </a:p>
          <a:p>
            <a:pPr marL="342900" indent="-342900">
              <a:buFont typeface="Arial" panose="020B0604020202020204" pitchFamily="34" charset="0"/>
              <a:buChar char="•"/>
            </a:pPr>
            <a:r>
              <a:rPr lang="sv-SE" sz="1600" dirty="0"/>
              <a:t>Intranät/extranät före 2019-09-23 tills omfattande översyn</a:t>
            </a:r>
            <a:endParaRPr lang="en-SE" sz="1600" dirty="0"/>
          </a:p>
          <a:p>
            <a:pPr marL="342900" indent="-342900">
              <a:buFont typeface="Arial" panose="020B0604020202020204" pitchFamily="34" charset="0"/>
              <a:buChar char="•"/>
            </a:pPr>
            <a:r>
              <a:rPr lang="sv-SE" sz="1600" dirty="0"/>
              <a:t>Oskäligt betungande anpassning</a:t>
            </a:r>
          </a:p>
        </p:txBody>
      </p:sp>
      <p:grpSp>
        <p:nvGrpSpPr>
          <p:cNvPr id="14" name="Grupp 13">
            <a:extLst>
              <a:ext uri="{FF2B5EF4-FFF2-40B4-BE49-F238E27FC236}">
                <a16:creationId xmlns:a16="http://schemas.microsoft.com/office/drawing/2014/main" id="{0C754561-8677-11B3-1777-7C1C159ABB06}"/>
              </a:ext>
              <a:ext uri="{C183D7F6-B498-43B3-948B-1728B52AA6E4}">
                <adec:decorative xmlns:adec="http://schemas.microsoft.com/office/drawing/2017/decorative" val="1"/>
              </a:ext>
            </a:extLst>
          </p:cNvPr>
          <p:cNvGrpSpPr/>
          <p:nvPr/>
        </p:nvGrpSpPr>
        <p:grpSpPr>
          <a:xfrm>
            <a:off x="1745110" y="2398993"/>
            <a:ext cx="2547159" cy="2547159"/>
            <a:chOff x="1745110" y="2398993"/>
            <a:chExt cx="2547159" cy="2547159"/>
          </a:xfrm>
          <a:effectLst>
            <a:outerShdw blurRad="50800" dist="38100" algn="l" rotWithShape="0">
              <a:prstClr val="black">
                <a:alpha val="40000"/>
              </a:prstClr>
            </a:outerShdw>
          </a:effectLst>
        </p:grpSpPr>
        <p:sp>
          <p:nvSpPr>
            <p:cNvPr id="10" name="Frihandsfigur: Form 9">
              <a:extLst>
                <a:ext uri="{FF2B5EF4-FFF2-40B4-BE49-F238E27FC236}">
                  <a16:creationId xmlns:a16="http://schemas.microsoft.com/office/drawing/2014/main" id="{9FF14BBB-E336-55A1-3BA8-B71DD2B289FB}"/>
                </a:ext>
              </a:extLst>
            </p:cNvPr>
            <p:cNvSpPr/>
            <p:nvPr/>
          </p:nvSpPr>
          <p:spPr>
            <a:xfrm>
              <a:off x="1745110" y="2398993"/>
              <a:ext cx="2547159" cy="2547159"/>
            </a:xfrm>
            <a:custGeom>
              <a:avLst/>
              <a:gdLst>
                <a:gd name="connsiteX0" fmla="*/ 2547160 w 2547159"/>
                <a:gd name="connsiteY0" fmla="*/ 1273580 h 2547159"/>
                <a:gd name="connsiteX1" fmla="*/ 1273580 w 2547159"/>
                <a:gd name="connsiteY1" fmla="*/ 2547160 h 2547159"/>
                <a:gd name="connsiteX2" fmla="*/ 0 w 2547159"/>
                <a:gd name="connsiteY2" fmla="*/ 1273580 h 2547159"/>
                <a:gd name="connsiteX3" fmla="*/ 1273580 w 2547159"/>
                <a:gd name="connsiteY3" fmla="*/ 0 h 2547159"/>
                <a:gd name="connsiteX4" fmla="*/ 2547160 w 2547159"/>
                <a:gd name="connsiteY4" fmla="*/ 1273580 h 2547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7159" h="2547159">
                  <a:moveTo>
                    <a:pt x="2547160" y="1273580"/>
                  </a:moveTo>
                  <a:cubicBezTo>
                    <a:pt x="2547160" y="1976959"/>
                    <a:pt x="1976959" y="2547160"/>
                    <a:pt x="1273580" y="2547160"/>
                  </a:cubicBezTo>
                  <a:cubicBezTo>
                    <a:pt x="570201" y="2547160"/>
                    <a:pt x="0" y="1976959"/>
                    <a:pt x="0" y="1273580"/>
                  </a:cubicBezTo>
                  <a:cubicBezTo>
                    <a:pt x="0" y="570201"/>
                    <a:pt x="570201" y="0"/>
                    <a:pt x="1273580" y="0"/>
                  </a:cubicBezTo>
                  <a:cubicBezTo>
                    <a:pt x="1976959" y="0"/>
                    <a:pt x="2547160" y="570201"/>
                    <a:pt x="2547160" y="1273580"/>
                  </a:cubicBezTo>
                  <a:close/>
                </a:path>
              </a:pathLst>
            </a:custGeom>
            <a:solidFill>
              <a:srgbClr val="005595"/>
            </a:solidFill>
            <a:ln w="0" cap="flat">
              <a:noFill/>
              <a:prstDash val="solid"/>
              <a:miter/>
            </a:ln>
          </p:spPr>
          <p:txBody>
            <a:bodyPr rtlCol="0" anchor="ctr"/>
            <a:lstStyle/>
            <a:p>
              <a:endParaRPr lang="sv-SE"/>
            </a:p>
          </p:txBody>
        </p:sp>
        <p:sp>
          <p:nvSpPr>
            <p:cNvPr id="11" name="Frihandsfigur: Form 10">
              <a:extLst>
                <a:ext uri="{FF2B5EF4-FFF2-40B4-BE49-F238E27FC236}">
                  <a16:creationId xmlns:a16="http://schemas.microsoft.com/office/drawing/2014/main" id="{6DF6A04D-1E28-61BE-3102-12EA36B8AD21}"/>
                </a:ext>
              </a:extLst>
            </p:cNvPr>
            <p:cNvSpPr/>
            <p:nvPr/>
          </p:nvSpPr>
          <p:spPr>
            <a:xfrm>
              <a:off x="2298049" y="3156181"/>
              <a:ext cx="1032756" cy="1032756"/>
            </a:xfrm>
            <a:custGeom>
              <a:avLst/>
              <a:gdLst>
                <a:gd name="connsiteX0" fmla="*/ 750240 w 1032756"/>
                <a:gd name="connsiteY0" fmla="*/ 0 h 1032756"/>
                <a:gd name="connsiteX1" fmla="*/ 1032756 w 1032756"/>
                <a:gd name="connsiteY1" fmla="*/ 282517 h 1032756"/>
                <a:gd name="connsiteX2" fmla="*/ 1032756 w 1032756"/>
                <a:gd name="connsiteY2" fmla="*/ 750240 h 1032756"/>
                <a:gd name="connsiteX3" fmla="*/ 750240 w 1032756"/>
                <a:gd name="connsiteY3" fmla="*/ 1032756 h 1032756"/>
                <a:gd name="connsiteX4" fmla="*/ 282517 w 1032756"/>
                <a:gd name="connsiteY4" fmla="*/ 1032756 h 1032756"/>
                <a:gd name="connsiteX5" fmla="*/ 0 w 1032756"/>
                <a:gd name="connsiteY5" fmla="*/ 750240 h 1032756"/>
                <a:gd name="connsiteX6" fmla="*/ 0 w 1032756"/>
                <a:gd name="connsiteY6" fmla="*/ 282517 h 1032756"/>
                <a:gd name="connsiteX7" fmla="*/ 282517 w 1032756"/>
                <a:gd name="connsiteY7" fmla="*/ 0 h 103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2756" h="1032756">
                  <a:moveTo>
                    <a:pt x="750240" y="0"/>
                  </a:moveTo>
                  <a:cubicBezTo>
                    <a:pt x="906269" y="0"/>
                    <a:pt x="1032756" y="126487"/>
                    <a:pt x="1032756" y="282517"/>
                  </a:cubicBezTo>
                  <a:lnTo>
                    <a:pt x="1032756" y="750240"/>
                  </a:lnTo>
                  <a:cubicBezTo>
                    <a:pt x="1032756" y="906269"/>
                    <a:pt x="906269" y="1032756"/>
                    <a:pt x="750240" y="1032756"/>
                  </a:cubicBezTo>
                  <a:lnTo>
                    <a:pt x="282517" y="1032756"/>
                  </a:lnTo>
                  <a:cubicBezTo>
                    <a:pt x="126487" y="1032756"/>
                    <a:pt x="0" y="906269"/>
                    <a:pt x="0" y="750240"/>
                  </a:cubicBezTo>
                  <a:lnTo>
                    <a:pt x="0" y="282517"/>
                  </a:lnTo>
                  <a:cubicBezTo>
                    <a:pt x="0" y="126487"/>
                    <a:pt x="126487" y="0"/>
                    <a:pt x="282517" y="0"/>
                  </a:cubicBezTo>
                  <a:close/>
                </a:path>
              </a:pathLst>
            </a:custGeom>
            <a:solidFill>
              <a:srgbClr val="FFFFFF"/>
            </a:solidFill>
            <a:ln w="0"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A55261EF-4C0A-BD56-6E42-B0D985BDADC0}"/>
                </a:ext>
              </a:extLst>
            </p:cNvPr>
            <p:cNvSpPr/>
            <p:nvPr/>
          </p:nvSpPr>
          <p:spPr>
            <a:xfrm>
              <a:off x="3411248" y="3332450"/>
              <a:ext cx="343969" cy="680218"/>
            </a:xfrm>
            <a:custGeom>
              <a:avLst/>
              <a:gdLst>
                <a:gd name="connsiteX0" fmla="*/ 243635 w 343969"/>
                <a:gd name="connsiteY0" fmla="*/ 673058 h 680218"/>
                <a:gd name="connsiteX1" fmla="*/ 39147 w 343969"/>
                <a:gd name="connsiteY1" fmla="*/ 573201 h 680218"/>
                <a:gd name="connsiteX2" fmla="*/ 0 w 343969"/>
                <a:gd name="connsiteY2" fmla="*/ 510529 h 680218"/>
                <a:gd name="connsiteX3" fmla="*/ 0 w 343969"/>
                <a:gd name="connsiteY3" fmla="*/ 169689 h 680218"/>
                <a:gd name="connsiteX4" fmla="*/ 39147 w 343969"/>
                <a:gd name="connsiteY4" fmla="*/ 107017 h 680218"/>
                <a:gd name="connsiteX5" fmla="*/ 243635 w 343969"/>
                <a:gd name="connsiteY5" fmla="*/ 7160 h 680218"/>
                <a:gd name="connsiteX6" fmla="*/ 343969 w 343969"/>
                <a:gd name="connsiteY6" fmla="*/ 69832 h 680218"/>
                <a:gd name="connsiteX7" fmla="*/ 343969 w 343969"/>
                <a:gd name="connsiteY7" fmla="*/ 610386 h 680218"/>
                <a:gd name="connsiteX8" fmla="*/ 243635 w 343969"/>
                <a:gd name="connsiteY8" fmla="*/ 673058 h 68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969" h="680218">
                  <a:moveTo>
                    <a:pt x="243635" y="673058"/>
                  </a:moveTo>
                  <a:lnTo>
                    <a:pt x="39147" y="573201"/>
                  </a:lnTo>
                  <a:cubicBezTo>
                    <a:pt x="15197" y="561505"/>
                    <a:pt x="0" y="537184"/>
                    <a:pt x="0" y="510529"/>
                  </a:cubicBezTo>
                  <a:lnTo>
                    <a:pt x="0" y="169689"/>
                  </a:lnTo>
                  <a:cubicBezTo>
                    <a:pt x="0" y="143034"/>
                    <a:pt x="15197" y="118713"/>
                    <a:pt x="39147" y="107017"/>
                  </a:cubicBezTo>
                  <a:lnTo>
                    <a:pt x="243635" y="7160"/>
                  </a:lnTo>
                  <a:cubicBezTo>
                    <a:pt x="289970" y="-15464"/>
                    <a:pt x="343969" y="18273"/>
                    <a:pt x="343969" y="69832"/>
                  </a:cubicBezTo>
                  <a:lnTo>
                    <a:pt x="343969" y="610386"/>
                  </a:lnTo>
                  <a:cubicBezTo>
                    <a:pt x="343969" y="661945"/>
                    <a:pt x="289943" y="695682"/>
                    <a:pt x="243635" y="673058"/>
                  </a:cubicBezTo>
                  <a:close/>
                </a:path>
              </a:pathLst>
            </a:custGeom>
            <a:solidFill>
              <a:srgbClr val="FFFFFF"/>
            </a:solidFill>
            <a:ln w="0"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31F19285-70B8-7D38-53B0-84BCB7EAE1A6}"/>
                </a:ext>
              </a:extLst>
            </p:cNvPr>
            <p:cNvSpPr/>
            <p:nvPr/>
          </p:nvSpPr>
          <p:spPr>
            <a:xfrm>
              <a:off x="2621092" y="3396097"/>
              <a:ext cx="454401" cy="552875"/>
            </a:xfrm>
            <a:custGeom>
              <a:avLst/>
              <a:gdLst>
                <a:gd name="connsiteX0" fmla="*/ 417224 w 454401"/>
                <a:gd name="connsiteY0" fmla="*/ 206722 h 552875"/>
                <a:gd name="connsiteX1" fmla="*/ 130835 w 454401"/>
                <a:gd name="connsiteY1" fmla="*/ 14408 h 552875"/>
                <a:gd name="connsiteX2" fmla="*/ 0 w 454401"/>
                <a:gd name="connsiteY2" fmla="*/ 84135 h 552875"/>
                <a:gd name="connsiteX3" fmla="*/ 0 w 454401"/>
                <a:gd name="connsiteY3" fmla="*/ 468736 h 552875"/>
                <a:gd name="connsiteX4" fmla="*/ 130835 w 454401"/>
                <a:gd name="connsiteY4" fmla="*/ 538464 h 552875"/>
                <a:gd name="connsiteX5" fmla="*/ 417224 w 454401"/>
                <a:gd name="connsiteY5" fmla="*/ 346150 h 552875"/>
                <a:gd name="connsiteX6" fmla="*/ 417224 w 454401"/>
                <a:gd name="connsiteY6" fmla="*/ 206668 h 55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401" h="552875">
                  <a:moveTo>
                    <a:pt x="417224" y="206722"/>
                  </a:moveTo>
                  <a:lnTo>
                    <a:pt x="130835" y="14408"/>
                  </a:lnTo>
                  <a:cubicBezTo>
                    <a:pt x="75032" y="-23069"/>
                    <a:pt x="0" y="16927"/>
                    <a:pt x="0" y="84135"/>
                  </a:cubicBezTo>
                  <a:lnTo>
                    <a:pt x="0" y="468736"/>
                  </a:lnTo>
                  <a:cubicBezTo>
                    <a:pt x="0" y="535971"/>
                    <a:pt x="75032" y="575940"/>
                    <a:pt x="130835" y="538464"/>
                  </a:cubicBezTo>
                  <a:lnTo>
                    <a:pt x="417224" y="346150"/>
                  </a:lnTo>
                  <a:cubicBezTo>
                    <a:pt x="466795" y="312864"/>
                    <a:pt x="466795" y="239954"/>
                    <a:pt x="417224" y="206668"/>
                  </a:cubicBezTo>
                  <a:close/>
                </a:path>
              </a:pathLst>
            </a:custGeom>
            <a:solidFill>
              <a:srgbClr val="005595"/>
            </a:solidFill>
            <a:ln w="0" cap="flat">
              <a:noFill/>
              <a:prstDash val="solid"/>
              <a:miter/>
            </a:ln>
          </p:spPr>
          <p:txBody>
            <a:bodyPr rtlCol="0" anchor="ctr"/>
            <a:lstStyle/>
            <a:p>
              <a:endParaRPr lang="sv-SE"/>
            </a:p>
          </p:txBody>
        </p:sp>
      </p:grpSp>
    </p:spTree>
    <p:extLst>
      <p:ext uri="{BB962C8B-B14F-4D97-AF65-F5344CB8AC3E}">
        <p14:creationId xmlns:p14="http://schemas.microsoft.com/office/powerpoint/2010/main" val="2961618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6E361C-A142-43DD-618C-01BFD6A33486}"/>
              </a:ext>
            </a:extLst>
          </p:cNvPr>
          <p:cNvSpPr>
            <a:spLocks noGrp="1"/>
          </p:cNvSpPr>
          <p:nvPr>
            <p:ph type="title"/>
          </p:nvPr>
        </p:nvSpPr>
        <p:spPr>
          <a:xfrm>
            <a:off x="696279" y="769038"/>
            <a:ext cx="10668406" cy="830997"/>
          </a:xfrm>
        </p:spPr>
        <p:txBody>
          <a:bodyPr/>
          <a:lstStyle/>
          <a:p>
            <a:r>
              <a:rPr lang="sv-SE" dirty="0"/>
              <a:t>Om tillgänglighetsredogörelsen</a:t>
            </a:r>
          </a:p>
        </p:txBody>
      </p:sp>
      <p:sp>
        <p:nvSpPr>
          <p:cNvPr id="3" name="Platshållare för innehåll 2">
            <a:extLst>
              <a:ext uri="{FF2B5EF4-FFF2-40B4-BE49-F238E27FC236}">
                <a16:creationId xmlns:a16="http://schemas.microsoft.com/office/drawing/2014/main" id="{62234356-A9B4-A2E6-D94C-D416FB215112}"/>
              </a:ext>
            </a:extLst>
          </p:cNvPr>
          <p:cNvSpPr>
            <a:spLocks noGrp="1"/>
          </p:cNvSpPr>
          <p:nvPr>
            <p:ph idx="1"/>
          </p:nvPr>
        </p:nvSpPr>
        <p:spPr/>
        <p:txBody>
          <a:bodyPr>
            <a:normAutofit fontScale="85000" lnSpcReduction="10000"/>
          </a:bodyPr>
          <a:lstStyle/>
          <a:p>
            <a:pPr marL="0" indent="0">
              <a:buNone/>
            </a:pPr>
            <a:r>
              <a:rPr lang="sv-SE" b="1" dirty="0"/>
              <a:t>Obligatoriskt innehåll:</a:t>
            </a:r>
          </a:p>
          <a:p>
            <a:pPr marL="342900" indent="-342900">
              <a:buFont typeface="Arial" panose="020B0604020202020204" pitchFamily="34" charset="0"/>
              <a:buChar char="•"/>
            </a:pPr>
            <a:r>
              <a:rPr lang="sv-SE" dirty="0"/>
              <a:t>V</a:t>
            </a:r>
            <a:r>
              <a:rPr lang="sv-SE" sz="2000" dirty="0"/>
              <a:t>em och vad den avser</a:t>
            </a:r>
          </a:p>
          <a:p>
            <a:pPr marL="342900" indent="-342900">
              <a:buFont typeface="Arial" panose="020B0604020202020204" pitchFamily="34" charset="0"/>
              <a:buChar char="•"/>
            </a:pPr>
            <a:r>
              <a:rPr lang="sv-SE" dirty="0"/>
              <a:t>U</a:t>
            </a:r>
            <a:r>
              <a:rPr lang="sv-SE" sz="2000" dirty="0"/>
              <a:t>tvärderingsmetod och fullgörandestatus</a:t>
            </a:r>
          </a:p>
          <a:p>
            <a:pPr marL="342900" indent="-342900">
              <a:buFont typeface="Arial" panose="020B0604020202020204" pitchFamily="34" charset="0"/>
              <a:buChar char="•"/>
            </a:pPr>
            <a:r>
              <a:rPr lang="sv-SE" dirty="0"/>
              <a:t>D</a:t>
            </a:r>
            <a:r>
              <a:rPr lang="sv-SE" sz="2000" dirty="0"/>
              <a:t>atum och metod för bedömning av fullgörande</a:t>
            </a:r>
          </a:p>
          <a:p>
            <a:pPr marL="342900" indent="-342900">
              <a:buFont typeface="Arial" panose="020B0604020202020204" pitchFamily="34" charset="0"/>
              <a:buChar char="•"/>
            </a:pPr>
            <a:r>
              <a:rPr lang="sv-SE" dirty="0"/>
              <a:t>R</a:t>
            </a:r>
            <a:r>
              <a:rPr lang="sv-SE" sz="2000" dirty="0"/>
              <a:t>edogörelse av ev. innehåll som är otillgängligt och varför det inte är tillgängligt </a:t>
            </a:r>
          </a:p>
          <a:p>
            <a:pPr marL="342900" indent="-342900">
              <a:buFont typeface="Arial" panose="020B0604020202020204" pitchFamily="34" charset="0"/>
              <a:buChar char="•"/>
            </a:pPr>
            <a:r>
              <a:rPr lang="sv-SE" dirty="0"/>
              <a:t>M</a:t>
            </a:r>
            <a:r>
              <a:rPr lang="sv-SE" sz="2000" dirty="0"/>
              <a:t>eddelandefunktion</a:t>
            </a:r>
          </a:p>
          <a:p>
            <a:pPr marL="342900" indent="-342900">
              <a:buFont typeface="Arial" panose="020B0604020202020204" pitchFamily="34" charset="0"/>
              <a:buChar char="•"/>
            </a:pPr>
            <a:r>
              <a:rPr lang="sv-SE" dirty="0"/>
              <a:t>L</a:t>
            </a:r>
            <a:r>
              <a:rPr lang="sv-SE" sz="2000" dirty="0"/>
              <a:t>änk till </a:t>
            </a:r>
            <a:r>
              <a:rPr lang="sv-SE" sz="2000" dirty="0" err="1"/>
              <a:t>Diggs</a:t>
            </a:r>
            <a:r>
              <a:rPr lang="sv-SE" sz="2000" dirty="0"/>
              <a:t> anmälningsfunktion</a:t>
            </a:r>
          </a:p>
          <a:p>
            <a:pPr marL="342900" indent="-342900">
              <a:buFont typeface="Arial" panose="020B0604020202020204" pitchFamily="34" charset="0"/>
              <a:buChar char="•"/>
            </a:pPr>
            <a:r>
              <a:rPr lang="sv-SE" dirty="0"/>
              <a:t>Datum för senaste uppdatering.</a:t>
            </a:r>
            <a:endParaRPr lang="sv-SE" sz="2000" dirty="0"/>
          </a:p>
          <a:p>
            <a:endParaRPr lang="sv-SE" dirty="0"/>
          </a:p>
        </p:txBody>
      </p:sp>
      <p:pic>
        <p:nvPicPr>
          <p:cNvPr id="5" name="Bild 4">
            <a:extLst>
              <a:ext uri="{FF2B5EF4-FFF2-40B4-BE49-F238E27FC236}">
                <a16:creationId xmlns:a16="http://schemas.microsoft.com/office/drawing/2014/main" id="{3B5CF1C4-6585-6C80-6226-152ECA98ABC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43261" y="2555404"/>
            <a:ext cx="2546152" cy="2546152"/>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482106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68DD32-52DC-61BC-F9A3-9D386C00EE29}"/>
              </a:ext>
            </a:extLst>
          </p:cNvPr>
          <p:cNvSpPr>
            <a:spLocks noGrp="1"/>
          </p:cNvSpPr>
          <p:nvPr>
            <p:ph type="title"/>
          </p:nvPr>
        </p:nvSpPr>
        <p:spPr/>
        <p:txBody>
          <a:bodyPr/>
          <a:lstStyle/>
          <a:p>
            <a:r>
              <a:rPr lang="sv-SE" dirty="0"/>
              <a:t>Om </a:t>
            </a:r>
            <a:r>
              <a:rPr lang="sv-SE" dirty="0" err="1"/>
              <a:t>Diggs</a:t>
            </a:r>
            <a:r>
              <a:rPr lang="sv-SE" dirty="0"/>
              <a:t> tillsyn </a:t>
            </a:r>
          </a:p>
        </p:txBody>
      </p:sp>
      <p:sp>
        <p:nvSpPr>
          <p:cNvPr id="7" name="Platshållare för innehåll 6">
            <a:extLst>
              <a:ext uri="{FF2B5EF4-FFF2-40B4-BE49-F238E27FC236}">
                <a16:creationId xmlns:a16="http://schemas.microsoft.com/office/drawing/2014/main" id="{DE5FBAB2-21EE-4AB2-F0B2-EBE126040A04}"/>
              </a:ext>
            </a:extLst>
          </p:cNvPr>
          <p:cNvSpPr>
            <a:spLocks noGrp="1"/>
          </p:cNvSpPr>
          <p:nvPr>
            <p:ph idx="10"/>
          </p:nvPr>
        </p:nvSpPr>
        <p:spPr/>
        <p:txBody>
          <a:bodyPr lIns="180000">
            <a:normAutofit/>
          </a:bodyPr>
          <a:lstStyle/>
          <a:p>
            <a:pPr marL="0" algn="l" rtl="0" eaLnBrk="1" fontAlgn="t" latinLnBrk="0" hangingPunct="1">
              <a:spcBef>
                <a:spcPts val="0"/>
              </a:spcBef>
              <a:spcAft>
                <a:spcPts val="0"/>
              </a:spcAft>
            </a:pPr>
            <a:r>
              <a:rPr lang="sv-SE" b="1" i="0" u="none" strike="noStrike" kern="1200" dirty="0">
                <a:solidFill>
                  <a:srgbClr val="000000"/>
                </a:solidFill>
                <a:effectLst/>
                <a:latin typeface="Raleway" pitchFamily="2" charset="0"/>
              </a:rPr>
              <a:t>Detta gör </a:t>
            </a:r>
            <a:r>
              <a:rPr lang="sv-SE" b="1" i="0" u="none" strike="noStrike" kern="1200" dirty="0" err="1">
                <a:solidFill>
                  <a:srgbClr val="000000"/>
                </a:solidFill>
                <a:effectLst/>
                <a:latin typeface="Raleway" pitchFamily="2" charset="0"/>
              </a:rPr>
              <a:t>Digg</a:t>
            </a:r>
            <a:r>
              <a:rPr lang="sv-SE" b="1" i="0" u="none" strike="noStrike" kern="1200" dirty="0">
                <a:solidFill>
                  <a:srgbClr val="000000"/>
                </a:solidFill>
                <a:effectLst/>
                <a:latin typeface="Raleway" pitchFamily="2" charset="0"/>
              </a:rPr>
              <a:t>:</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Kontaktar organisationen</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Utför granskning</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Skickar påpekande om rättelse.</a:t>
            </a:r>
            <a:endParaRPr lang="sv-SE" b="0" i="0" u="none" strike="noStrike" dirty="0">
              <a:effectLst/>
              <a:latin typeface="Arial" panose="020B0604020202020204" pitchFamily="34" charset="0"/>
            </a:endParaRPr>
          </a:p>
        </p:txBody>
      </p:sp>
      <p:sp>
        <p:nvSpPr>
          <p:cNvPr id="6" name="Platshållare för innehåll 5">
            <a:extLst>
              <a:ext uri="{FF2B5EF4-FFF2-40B4-BE49-F238E27FC236}">
                <a16:creationId xmlns:a16="http://schemas.microsoft.com/office/drawing/2014/main" id="{D68C3F53-58B7-9CF5-3CA2-1B7B806C002D}"/>
              </a:ext>
            </a:extLst>
          </p:cNvPr>
          <p:cNvSpPr>
            <a:spLocks noGrp="1"/>
          </p:cNvSpPr>
          <p:nvPr>
            <p:ph idx="1"/>
          </p:nvPr>
        </p:nvSpPr>
        <p:spPr>
          <a:xfrm>
            <a:off x="5833391" y="2163413"/>
            <a:ext cx="5531293" cy="3600000"/>
          </a:xfrm>
        </p:spPr>
        <p:txBody>
          <a:bodyPr lIns="180000">
            <a:normAutofit/>
          </a:bodyPr>
          <a:lstStyle/>
          <a:p>
            <a:pPr marL="0" marR="0" indent="0" algn="l" rtl="0" eaLnBrk="1" fontAlgn="auto" latinLnBrk="0" hangingPunct="1">
              <a:spcBef>
                <a:spcPts val="0"/>
              </a:spcBef>
              <a:spcAft>
                <a:spcPts val="0"/>
              </a:spcAft>
            </a:pPr>
            <a:r>
              <a:rPr lang="sv-SE" b="1" i="0" u="none" strike="noStrike" kern="1200" dirty="0">
                <a:solidFill>
                  <a:srgbClr val="000000"/>
                </a:solidFill>
                <a:effectLst/>
                <a:latin typeface="Raleway" pitchFamily="2" charset="0"/>
              </a:rPr>
              <a:t>Om vi får en rättelse behöver vi:</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Åtgärda bristerna</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Återkoppla till </a:t>
            </a:r>
            <a:r>
              <a:rPr lang="sv-SE" b="0" i="0" u="none" strike="noStrike" kern="1200" dirty="0" err="1">
                <a:solidFill>
                  <a:srgbClr val="000000"/>
                </a:solidFill>
                <a:effectLst/>
                <a:latin typeface="Raleway" pitchFamily="2" charset="0"/>
              </a:rPr>
              <a:t>Digg</a:t>
            </a:r>
            <a:r>
              <a:rPr lang="sv-SE" b="0" i="0" u="none" strike="noStrike" kern="1200" dirty="0">
                <a:solidFill>
                  <a:srgbClr val="000000"/>
                </a:solidFill>
                <a:effectLst/>
                <a:latin typeface="Raleway" pitchFamily="2" charset="0"/>
              </a:rPr>
              <a:t> vad som är åtgärdat</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En plan för de brister som inte är åtgärdade</a:t>
            </a:r>
            <a:endParaRPr lang="sv-SE" b="0" i="0" u="none" strike="noStrike" dirty="0">
              <a:effectLst/>
              <a:latin typeface="Arial" panose="020B0604020202020204" pitchFamily="34" charset="0"/>
            </a:endParaRPr>
          </a:p>
          <a:p>
            <a:pPr marL="347472" marR="0" indent="-347472" algn="l" rtl="0" eaLnBrk="1" fontAlgn="auto" latinLnBrk="0" hangingPunct="1">
              <a:lnSpc>
                <a:spcPct val="150000"/>
              </a:lnSpc>
              <a:spcBef>
                <a:spcPts val="0"/>
              </a:spcBef>
              <a:spcAft>
                <a:spcPts val="0"/>
              </a:spcAft>
              <a:buFont typeface="Arial" panose="020B0604020202020204" pitchFamily="34" charset="0"/>
              <a:buChar char="•"/>
            </a:pPr>
            <a:r>
              <a:rPr lang="sv-SE" b="0" i="0" u="none" strike="noStrike" kern="1200" dirty="0">
                <a:solidFill>
                  <a:srgbClr val="000000"/>
                </a:solidFill>
                <a:effectLst/>
                <a:latin typeface="Raleway" pitchFamily="2" charset="0"/>
              </a:rPr>
              <a:t>Uppdatera tillgänglighetsredogörelsen.</a:t>
            </a:r>
            <a:endParaRPr lang="sv-SE" b="0" i="0" u="none" strike="noStrike" dirty="0">
              <a:effectLst/>
              <a:latin typeface="Arial" panose="020B0604020202020204" pitchFamily="34" charset="0"/>
            </a:endParaRPr>
          </a:p>
          <a:p>
            <a:endParaRPr lang="sv-SE" dirty="0"/>
          </a:p>
        </p:txBody>
      </p:sp>
    </p:spTree>
    <p:extLst>
      <p:ext uri="{BB962C8B-B14F-4D97-AF65-F5344CB8AC3E}">
        <p14:creationId xmlns:p14="http://schemas.microsoft.com/office/powerpoint/2010/main" val="1013356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9E0878F-E05B-02AC-288D-B2F90FE1487C}"/>
              </a:ext>
            </a:extLst>
          </p:cNvPr>
          <p:cNvSpPr>
            <a:spLocks noGrp="1"/>
          </p:cNvSpPr>
          <p:nvPr>
            <p:ph type="title"/>
          </p:nvPr>
        </p:nvSpPr>
        <p:spPr>
          <a:xfrm>
            <a:off x="819900" y="1042296"/>
            <a:ext cx="11016500" cy="830997"/>
          </a:xfrm>
        </p:spPr>
        <p:txBody>
          <a:bodyPr/>
          <a:lstStyle/>
          <a:p>
            <a:r>
              <a:rPr lang="sv-SE" dirty="0"/>
              <a:t>Lagar som handlar om tillgänglighet</a:t>
            </a:r>
          </a:p>
        </p:txBody>
      </p:sp>
      <p:sp>
        <p:nvSpPr>
          <p:cNvPr id="3" name="Platshållare för innehåll 2">
            <a:extLst>
              <a:ext uri="{FF2B5EF4-FFF2-40B4-BE49-F238E27FC236}">
                <a16:creationId xmlns:a16="http://schemas.microsoft.com/office/drawing/2014/main" id="{D0C94095-6C47-C17E-91BD-7C8EF3DB8651}"/>
              </a:ext>
            </a:extLst>
          </p:cNvPr>
          <p:cNvSpPr>
            <a:spLocks noGrp="1"/>
          </p:cNvSpPr>
          <p:nvPr>
            <p:ph idx="1"/>
          </p:nvPr>
        </p:nvSpPr>
        <p:spPr>
          <a:xfrm>
            <a:off x="819900" y="2080772"/>
            <a:ext cx="7360098" cy="2696456"/>
          </a:xfrm>
        </p:spPr>
        <p:txBody>
          <a:bodyPr/>
          <a:lstStyle/>
          <a:p>
            <a:pPr marL="342900" indent="-342900">
              <a:buFont typeface="Arial" panose="020B0604020202020204" pitchFamily="34" charset="0"/>
              <a:buChar char="•"/>
            </a:pPr>
            <a:r>
              <a:rPr lang="sv-SE" dirty="0"/>
              <a:t>Lagen om tillgänglighet till digital offentlig service</a:t>
            </a:r>
          </a:p>
          <a:p>
            <a:pPr marL="342900" indent="-342900">
              <a:buFont typeface="Arial" panose="020B0604020202020204" pitchFamily="34" charset="0"/>
              <a:buChar char="•"/>
            </a:pPr>
            <a:r>
              <a:rPr lang="sv-SE" dirty="0"/>
              <a:t>Myndigheternas särskilda ansvar</a:t>
            </a:r>
          </a:p>
          <a:p>
            <a:pPr marL="342900" indent="-342900">
              <a:buFont typeface="Arial" panose="020B0604020202020204" pitchFamily="34" charset="0"/>
              <a:buChar char="•"/>
            </a:pPr>
            <a:r>
              <a:rPr lang="sv-SE" dirty="0"/>
              <a:t>Språklagen</a:t>
            </a:r>
          </a:p>
          <a:p>
            <a:pPr marL="342900" indent="-342900">
              <a:buFont typeface="Arial" panose="020B0604020202020204" pitchFamily="34" charset="0"/>
              <a:buChar char="•"/>
            </a:pPr>
            <a:r>
              <a:rPr lang="sv-SE" dirty="0"/>
              <a:t>Diskrimineringslagen</a:t>
            </a:r>
          </a:p>
          <a:p>
            <a:pPr marL="342900" indent="-342900">
              <a:buFont typeface="Arial" panose="020B0604020202020204" pitchFamily="34" charset="0"/>
              <a:buChar char="•"/>
            </a:pPr>
            <a:r>
              <a:rPr lang="sv-SE" dirty="0"/>
              <a:t>Arbetsmiljölagen</a:t>
            </a:r>
          </a:p>
          <a:p>
            <a:pPr marL="342900" indent="-342900">
              <a:buFont typeface="Arial" panose="020B0604020202020204" pitchFamily="34" charset="0"/>
              <a:buChar char="•"/>
            </a:pPr>
            <a:r>
              <a:rPr lang="sv-SE" dirty="0"/>
              <a:t>Lagen om offentlig upphandling.</a:t>
            </a:r>
          </a:p>
        </p:txBody>
      </p:sp>
    </p:spTree>
    <p:extLst>
      <p:ext uri="{BB962C8B-B14F-4D97-AF65-F5344CB8AC3E}">
        <p14:creationId xmlns:p14="http://schemas.microsoft.com/office/powerpoint/2010/main" val="4237446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BD359224-6FDF-5141-649B-9DE75CD76AA1}"/>
              </a:ext>
              <a:ext uri="{C183D7F6-B498-43B3-948B-1728B52AA6E4}">
                <adec:decorative xmlns:adec="http://schemas.microsoft.com/office/drawing/2017/decorative" val="1"/>
              </a:ext>
            </a:extLst>
          </p:cNvPr>
          <p:cNvSpPr>
            <a:spLocks noGrp="1"/>
          </p:cNvSpPr>
          <p:nvPr>
            <p:ph type="title" idx="4294967295"/>
          </p:nvPr>
        </p:nvSpPr>
        <p:spPr/>
        <p:txBody>
          <a:bodyPr/>
          <a:lstStyle/>
          <a:p>
            <a:r>
              <a:rPr lang="sv-SE" dirty="0">
                <a:solidFill>
                  <a:srgbClr val="005595"/>
                </a:solidFill>
              </a:rPr>
              <a:t>Slutbild – Sundsvalls kommun</a:t>
            </a:r>
          </a:p>
        </p:txBody>
      </p:sp>
    </p:spTree>
    <p:extLst>
      <p:ext uri="{BB962C8B-B14F-4D97-AF65-F5344CB8AC3E}">
        <p14:creationId xmlns:p14="http://schemas.microsoft.com/office/powerpoint/2010/main" val="3916978251"/>
      </p:ext>
    </p:extLst>
  </p:cSld>
  <p:clrMapOvr>
    <a:masterClrMapping/>
  </p:clrMapOvr>
</p:sld>
</file>

<file path=ppt/theme/theme1.xml><?xml version="1.0" encoding="utf-8"?>
<a:theme xmlns:a="http://schemas.openxmlformats.org/drawingml/2006/main" name="Sundsvalls kommun_Vattjom">
  <a:themeElements>
    <a:clrScheme name="Sundsvalls kommun - Vattjom">
      <a:dk1>
        <a:srgbClr val="000000"/>
      </a:dk1>
      <a:lt1>
        <a:srgbClr val="FFFFFF"/>
      </a:lt1>
      <a:dk2>
        <a:srgbClr val="485258"/>
      </a:dk2>
      <a:lt2>
        <a:srgbClr val="B6C0C6"/>
      </a:lt2>
      <a:accent1>
        <a:srgbClr val="005595"/>
      </a:accent1>
      <a:accent2>
        <a:srgbClr val="00733B"/>
      </a:accent2>
      <a:accent3>
        <a:srgbClr val="5B1F78"/>
      </a:accent3>
      <a:accent4>
        <a:srgbClr val="A90074"/>
      </a:accent4>
      <a:accent5>
        <a:srgbClr val="0064AD"/>
      </a:accent5>
      <a:accent6>
        <a:srgbClr val="DAEFF1"/>
      </a:accent6>
      <a:hlink>
        <a:srgbClr val="0000FF"/>
      </a:hlink>
      <a:folHlink>
        <a:srgbClr val="800080"/>
      </a:folHlink>
    </a:clrScheme>
    <a:fontScheme name="Anpassat 1">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 ny version" id="{72AB13BC-CDAC-4E0C-B8F8-BF0E5328DBC5}" vid="{44DC219A-F39A-4295-B15D-16CC234416BF}"/>
    </a:ext>
  </a:extLst>
</a:theme>
</file>

<file path=ppt/theme/theme2.xml><?xml version="1.0" encoding="utf-8"?>
<a:theme xmlns:a="http://schemas.openxmlformats.org/drawingml/2006/main" name="Sundsvalls kommun_Specialsidor">
  <a:themeElements>
    <a:clrScheme name="Sundsvalls kommun - Vattjom">
      <a:dk1>
        <a:srgbClr val="000000"/>
      </a:dk1>
      <a:lt1>
        <a:srgbClr val="FFFFFF"/>
      </a:lt1>
      <a:dk2>
        <a:srgbClr val="485258"/>
      </a:dk2>
      <a:lt2>
        <a:srgbClr val="B6C0C6"/>
      </a:lt2>
      <a:accent1>
        <a:srgbClr val="005595"/>
      </a:accent1>
      <a:accent2>
        <a:srgbClr val="00733B"/>
      </a:accent2>
      <a:accent3>
        <a:srgbClr val="5B1F78"/>
      </a:accent3>
      <a:accent4>
        <a:srgbClr val="A90074"/>
      </a:accent4>
      <a:accent5>
        <a:srgbClr val="0064AD"/>
      </a:accent5>
      <a:accent6>
        <a:srgbClr val="DAEFF1"/>
      </a:accent6>
      <a:hlink>
        <a:srgbClr val="0000FF"/>
      </a:hlink>
      <a:folHlink>
        <a:srgbClr val="800080"/>
      </a:folHlink>
    </a:clrScheme>
    <a:fontScheme name="Anpassat 1">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 ny version" id="{72AB13BC-CDAC-4E0C-B8F8-BF0E5328DBC5}" vid="{2809A9DC-B5B8-4360-8BD0-0A6E423ED035}"/>
    </a:ext>
  </a:extLst>
</a:theme>
</file>

<file path=ppt/theme/theme3.xml><?xml version="1.0" encoding="utf-8"?>
<a:theme xmlns:a="http://schemas.openxmlformats.org/drawingml/2006/main" name="Sundsvalls kommun_Björnstigen">
  <a:themeElements>
    <a:clrScheme name="Sundsvalls kommun - Björnstigen">
      <a:dk1>
        <a:srgbClr val="000000"/>
      </a:dk1>
      <a:lt1>
        <a:srgbClr val="FFFFFF"/>
      </a:lt1>
      <a:dk2>
        <a:srgbClr val="485258"/>
      </a:dk2>
      <a:lt2>
        <a:srgbClr val="B6C0C6"/>
      </a:lt2>
      <a:accent1>
        <a:srgbClr val="5B1F78"/>
      </a:accent1>
      <a:accent2>
        <a:srgbClr val="A90074"/>
      </a:accent2>
      <a:accent3>
        <a:srgbClr val="00733B"/>
      </a:accent3>
      <a:accent4>
        <a:srgbClr val="77BEE5"/>
      </a:accent4>
      <a:accent5>
        <a:srgbClr val="5B1F78"/>
      </a:accent5>
      <a:accent6>
        <a:srgbClr val="D2C5DF"/>
      </a:accent6>
      <a:hlink>
        <a:srgbClr val="0000FF"/>
      </a:hlink>
      <a:folHlink>
        <a:srgbClr val="800080"/>
      </a:folHlink>
    </a:clrScheme>
    <a:fontScheme name="Sundsvalls kommun Raleway">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 ny version" id="{72AB13BC-CDAC-4E0C-B8F8-BF0E5328DBC5}" vid="{AAC7EC57-7C21-4F6C-BF9F-4DE0C7CE3E3F}"/>
    </a:ext>
  </a:extLst>
</a:theme>
</file>

<file path=ppt/theme/theme4.xml><?xml version="1.0" encoding="utf-8"?>
<a:theme xmlns:a="http://schemas.openxmlformats.org/drawingml/2006/main" name="Sundsvalls kommun_Juniskär">
  <a:themeElements>
    <a:clrScheme name="Sundsvalls kommun - Juniskär">
      <a:dk1>
        <a:srgbClr val="000000"/>
      </a:dk1>
      <a:lt1>
        <a:srgbClr val="FFFFFF"/>
      </a:lt1>
      <a:dk2>
        <a:srgbClr val="485258"/>
      </a:dk2>
      <a:lt2>
        <a:srgbClr val="B6C0C6"/>
      </a:lt2>
      <a:accent1>
        <a:srgbClr val="A90074"/>
      </a:accent1>
      <a:accent2>
        <a:srgbClr val="005595"/>
      </a:accent2>
      <a:accent3>
        <a:srgbClr val="5B1F78"/>
      </a:accent3>
      <a:accent4>
        <a:srgbClr val="00733B"/>
      </a:accent4>
      <a:accent5>
        <a:srgbClr val="A90074"/>
      </a:accent5>
      <a:accent6>
        <a:srgbClr val="FEDFE2"/>
      </a:accent6>
      <a:hlink>
        <a:srgbClr val="0000FF"/>
      </a:hlink>
      <a:folHlink>
        <a:srgbClr val="800080"/>
      </a:folHlink>
    </a:clrScheme>
    <a:fontScheme name="Sundsvalls kommun Raleway">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 ny version" id="{72AB13BC-CDAC-4E0C-B8F8-BF0E5328DBC5}" vid="{36DDC0F4-82D3-4347-AD2D-6D17ADF55A9C}"/>
    </a:ext>
  </a:extLst>
</a:theme>
</file>

<file path=ppt/theme/theme5.xml><?xml version="1.0" encoding="utf-8"?>
<a:theme xmlns:a="http://schemas.openxmlformats.org/drawingml/2006/main" name="Sundsvalls kommun_Grönsta">
  <a:themeElements>
    <a:clrScheme name="Sundsvalls kommun - Grönsta">
      <a:dk1>
        <a:srgbClr val="000000"/>
      </a:dk1>
      <a:lt1>
        <a:srgbClr val="FFFFFF"/>
      </a:lt1>
      <a:dk2>
        <a:srgbClr val="485258"/>
      </a:dk2>
      <a:lt2>
        <a:srgbClr val="B6C0C6"/>
      </a:lt2>
      <a:accent1>
        <a:srgbClr val="00733B"/>
      </a:accent1>
      <a:accent2>
        <a:srgbClr val="A90074"/>
      </a:accent2>
      <a:accent3>
        <a:srgbClr val="0064AD"/>
      </a:accent3>
      <a:accent4>
        <a:srgbClr val="5B1F78"/>
      </a:accent4>
      <a:accent5>
        <a:srgbClr val="00733B"/>
      </a:accent5>
      <a:accent6>
        <a:srgbClr val="E0F6DE"/>
      </a:accent6>
      <a:hlink>
        <a:srgbClr val="0000FF"/>
      </a:hlink>
      <a:folHlink>
        <a:srgbClr val="800080"/>
      </a:folHlink>
    </a:clrScheme>
    <a:fontScheme name="Sundsvalls kommun Raleway">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 ny version" id="{72AB13BC-CDAC-4E0C-B8F8-BF0E5328DBC5}" vid="{F719039E-7524-4A86-B8B3-6D8459BEABD5}"/>
    </a:ext>
  </a:extLst>
</a:theme>
</file>

<file path=ppt/theme/theme6.xml><?xml version="1.0" encoding="utf-8"?>
<a:theme xmlns:a="http://schemas.openxmlformats.org/drawingml/2006/main" name="Sundsvalls kommun_Svart">
  <a:themeElements>
    <a:clrScheme name="Sundsvalls kommun - Vattjom">
      <a:dk1>
        <a:srgbClr val="000000"/>
      </a:dk1>
      <a:lt1>
        <a:srgbClr val="FFFFFF"/>
      </a:lt1>
      <a:dk2>
        <a:srgbClr val="485258"/>
      </a:dk2>
      <a:lt2>
        <a:srgbClr val="B6C0C6"/>
      </a:lt2>
      <a:accent1>
        <a:srgbClr val="005595"/>
      </a:accent1>
      <a:accent2>
        <a:srgbClr val="00733B"/>
      </a:accent2>
      <a:accent3>
        <a:srgbClr val="5B1F78"/>
      </a:accent3>
      <a:accent4>
        <a:srgbClr val="A90074"/>
      </a:accent4>
      <a:accent5>
        <a:srgbClr val="0064AD"/>
      </a:accent5>
      <a:accent6>
        <a:srgbClr val="DAEFF1"/>
      </a:accent6>
      <a:hlink>
        <a:srgbClr val="0000FF"/>
      </a:hlink>
      <a:folHlink>
        <a:srgbClr val="800080"/>
      </a:folHlink>
    </a:clrScheme>
    <a:fontScheme name="Sundsvalls kommun Raleway">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 ny version" id="{72AB13BC-CDAC-4E0C-B8F8-BF0E5328DBC5}" vid="{271BEE5D-151F-433C-B1FB-7D9D420CCD91}"/>
    </a:ext>
  </a:extLst>
</a:theme>
</file>

<file path=ppt/theme/theme7.xml><?xml version="1.0" encoding="utf-8"?>
<a:theme xmlns:a="http://schemas.openxmlformats.org/drawingml/2006/main" name="Sundsvalls kommun_Mörkgrå">
  <a:themeElements>
    <a:clrScheme name="Sundsvalls kommun - Vattjom">
      <a:dk1>
        <a:srgbClr val="000000"/>
      </a:dk1>
      <a:lt1>
        <a:srgbClr val="FFFFFF"/>
      </a:lt1>
      <a:dk2>
        <a:srgbClr val="485258"/>
      </a:dk2>
      <a:lt2>
        <a:srgbClr val="B6C0C6"/>
      </a:lt2>
      <a:accent1>
        <a:srgbClr val="005595"/>
      </a:accent1>
      <a:accent2>
        <a:srgbClr val="00733B"/>
      </a:accent2>
      <a:accent3>
        <a:srgbClr val="5B1F78"/>
      </a:accent3>
      <a:accent4>
        <a:srgbClr val="A90074"/>
      </a:accent4>
      <a:accent5>
        <a:srgbClr val="0064AD"/>
      </a:accent5>
      <a:accent6>
        <a:srgbClr val="DAEFF1"/>
      </a:accent6>
      <a:hlink>
        <a:srgbClr val="0000FF"/>
      </a:hlink>
      <a:folHlink>
        <a:srgbClr val="800080"/>
      </a:folHlink>
    </a:clrScheme>
    <a:fontScheme name="Sundsvalls kommun Raleway">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 - ny version" id="{72AB13BC-CDAC-4E0C-B8F8-BF0E5328DBC5}" vid="{B9EF6224-6AC4-4CFF-867C-9FD514285F06}"/>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8453</TotalTime>
  <Words>1323</Words>
  <Application>Microsoft Office PowerPoint</Application>
  <PresentationFormat>Bredbild</PresentationFormat>
  <Paragraphs>148</Paragraphs>
  <Slides>16</Slides>
  <Notes>12</Notes>
  <HiddenSlides>0</HiddenSlides>
  <MMClips>2</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16</vt:i4>
      </vt:variant>
    </vt:vector>
  </HeadingPairs>
  <TitlesOfParts>
    <vt:vector size="28" baseType="lpstr">
      <vt:lpstr>Arial</vt:lpstr>
      <vt:lpstr>Calibri</vt:lpstr>
      <vt:lpstr>Raleway</vt:lpstr>
      <vt:lpstr>Times New Roman</vt:lpstr>
      <vt:lpstr>ubuntu</vt:lpstr>
      <vt:lpstr>Sundsvalls kommun_Vattjom</vt:lpstr>
      <vt:lpstr>Sundsvalls kommun_Specialsidor</vt:lpstr>
      <vt:lpstr>Sundsvalls kommun_Björnstigen</vt:lpstr>
      <vt:lpstr>Sundsvalls kommun_Juniskär</vt:lpstr>
      <vt:lpstr>Sundsvalls kommun_Grönsta</vt:lpstr>
      <vt:lpstr>Sundsvalls kommun_Svart</vt:lpstr>
      <vt:lpstr>Sundsvalls kommun_Mörkgrå</vt:lpstr>
      <vt:lpstr>Startsida</vt:lpstr>
      <vt:lpstr>DOS-lagen</vt:lpstr>
      <vt:lpstr>Vilka omfattas? </vt:lpstr>
      <vt:lpstr>Vad omfattas?</vt:lpstr>
      <vt:lpstr>Vem är funktionsnedsatt?</vt:lpstr>
      <vt:lpstr>Funktionshinder och funktionsnedsättning</vt:lpstr>
      <vt:lpstr>Video: Funktionshinder och funktionsnedsättning</vt:lpstr>
      <vt:lpstr>Det är viktigt med tillgänglig information </vt:lpstr>
      <vt:lpstr>Video: Det är viktigt med tillgänglig information</vt:lpstr>
      <vt:lpstr>Struntar i lagen?</vt:lpstr>
      <vt:lpstr>Useit</vt:lpstr>
      <vt:lpstr>Undantag från lagen</vt:lpstr>
      <vt:lpstr>Om tillgänglighetsredogörelsen</vt:lpstr>
      <vt:lpstr>Om Diggs tillsyn </vt:lpstr>
      <vt:lpstr>Lagar som handlar om tillgänglighet</vt:lpstr>
      <vt:lpstr>Slutbild – Sundsvalls kommun</vt:lpstr>
    </vt:vector>
  </TitlesOfParts>
  <Company>Sundsvalls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Persson Anou</dc:creator>
  <cp:lastModifiedBy>Persson Anou</cp:lastModifiedBy>
  <cp:revision>10</cp:revision>
  <dcterms:created xsi:type="dcterms:W3CDTF">2023-11-13T13:28:31Z</dcterms:created>
  <dcterms:modified xsi:type="dcterms:W3CDTF">2024-04-17T13:48:47Z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3f08ec5-d6d9-4227-8387-ccbfcb3632c4_Enabled">
    <vt:lpwstr>true</vt:lpwstr>
  </property>
  <property fmtid="{D5CDD505-2E9C-101B-9397-08002B2CF9AE}" pid="3" name="MSIP_Label_43f08ec5-d6d9-4227-8387-ccbfcb3632c4_SetDate">
    <vt:lpwstr>2024-04-11T13:28:37Z</vt:lpwstr>
  </property>
  <property fmtid="{D5CDD505-2E9C-101B-9397-08002B2CF9AE}" pid="4" name="MSIP_Label_43f08ec5-d6d9-4227-8387-ccbfcb3632c4_Method">
    <vt:lpwstr>Standard</vt:lpwstr>
  </property>
  <property fmtid="{D5CDD505-2E9C-101B-9397-08002B2CF9AE}" pid="5" name="MSIP_Label_43f08ec5-d6d9-4227-8387-ccbfcb3632c4_Name">
    <vt:lpwstr>Sweco Restricted</vt:lpwstr>
  </property>
  <property fmtid="{D5CDD505-2E9C-101B-9397-08002B2CF9AE}" pid="6" name="MSIP_Label_43f08ec5-d6d9-4227-8387-ccbfcb3632c4_SiteId">
    <vt:lpwstr>b7872ef0-9a00-4c18-8a4a-c7d25c778a9e</vt:lpwstr>
  </property>
  <property fmtid="{D5CDD505-2E9C-101B-9397-08002B2CF9AE}" pid="7" name="MSIP_Label_43f08ec5-d6d9-4227-8387-ccbfcb3632c4_ActionId">
    <vt:lpwstr>b9252eb1-c2a7-4622-ab3a-e549efddd4b0</vt:lpwstr>
  </property>
  <property fmtid="{D5CDD505-2E9C-101B-9397-08002B2CF9AE}" pid="8" name="MSIP_Label_43f08ec5-d6d9-4227-8387-ccbfcb3632c4_ContentBits">
    <vt:lpwstr>0</vt:lpwstr>
  </property>
</Properties>
</file>